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Barlow Condensed SemiBold"/>
      <p:regular r:id="rId18"/>
      <p:bold r:id="rId19"/>
      <p:italic r:id="rId20"/>
      <p:boldItalic r:id="rId21"/>
    </p:embeddedFont>
    <p:embeddedFont>
      <p:font typeface="Barlow Condensed Medium"/>
      <p:regular r:id="rId22"/>
      <p:bold r:id="rId23"/>
      <p:italic r:id="rId24"/>
      <p:boldItalic r:id="rId25"/>
    </p:embeddedFont>
    <p:embeddedFont>
      <p:font typeface="Poppins"/>
      <p:regular r:id="rId26"/>
      <p:bold r:id="rId27"/>
      <p:italic r:id="rId28"/>
      <p:boldItalic r:id="rId29"/>
    </p:embeddedFont>
    <p:embeddedFont>
      <p:font typeface="Arvo"/>
      <p:regular r:id="rId30"/>
      <p:bold r:id="rId31"/>
      <p:italic r:id="rId32"/>
      <p:boldItalic r:id="rId33"/>
    </p:embeddedFont>
    <p:embeddedFont>
      <p:font typeface="Barlow Condensed"/>
      <p:regular r:id="rId34"/>
      <p:bold r:id="rId35"/>
      <p:italic r:id="rId36"/>
      <p:boldItalic r:id="rId37"/>
    </p:embeddedFont>
    <p:embeddedFont>
      <p:font typeface="Fira Sans Extra Condensed Medium"/>
      <p:regular r:id="rId38"/>
      <p:bold r:id="rId39"/>
      <p:italic r:id="rId40"/>
      <p:boldItalic r:id="rId41"/>
    </p:embeddedFont>
    <p:embeddedFont>
      <p:font typeface="Roboto Condensed"/>
      <p:regular r:id="rId42"/>
      <p:bold r:id="rId43"/>
      <p:italic r:id="rId44"/>
      <p:boldItalic r:id="rId45"/>
    </p:embeddedFont>
    <p:embeddedFont>
      <p:font typeface="Montserrat Light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Medium-italic.fntdata"/><Relationship Id="rId42" Type="http://schemas.openxmlformats.org/officeDocument/2006/relationships/font" Target="fonts/RobotoCondensed-regular.fntdata"/><Relationship Id="rId41" Type="http://schemas.openxmlformats.org/officeDocument/2006/relationships/font" Target="fonts/FiraSansExtraCondensedMedium-boldItalic.fntdata"/><Relationship Id="rId44" Type="http://schemas.openxmlformats.org/officeDocument/2006/relationships/font" Target="fonts/RobotoCondensed-italic.fntdata"/><Relationship Id="rId43" Type="http://schemas.openxmlformats.org/officeDocument/2006/relationships/font" Target="fonts/RobotoCondensed-bold.fntdata"/><Relationship Id="rId46" Type="http://schemas.openxmlformats.org/officeDocument/2006/relationships/font" Target="fonts/MontserratLight-regular.fntdata"/><Relationship Id="rId45" Type="http://schemas.openxmlformats.org/officeDocument/2006/relationships/font" Target="fonts/RobotoCondensed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MontserratLight-italic.fntdata"/><Relationship Id="rId47" Type="http://schemas.openxmlformats.org/officeDocument/2006/relationships/font" Target="fonts/MontserratLight-bold.fntdata"/><Relationship Id="rId49" Type="http://schemas.openxmlformats.org/officeDocument/2006/relationships/font" Target="fonts/Montserrat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Arvo-bold.fntdata"/><Relationship Id="rId30" Type="http://schemas.openxmlformats.org/officeDocument/2006/relationships/font" Target="fonts/Arvo-regular.fntdata"/><Relationship Id="rId33" Type="http://schemas.openxmlformats.org/officeDocument/2006/relationships/font" Target="fonts/Arvo-boldItalic.fntdata"/><Relationship Id="rId32" Type="http://schemas.openxmlformats.org/officeDocument/2006/relationships/font" Target="fonts/Arvo-italic.fntdata"/><Relationship Id="rId35" Type="http://schemas.openxmlformats.org/officeDocument/2006/relationships/font" Target="fonts/BarlowCondensed-bold.fntdata"/><Relationship Id="rId34" Type="http://schemas.openxmlformats.org/officeDocument/2006/relationships/font" Target="fonts/BarlowCondensed-regular.fntdata"/><Relationship Id="rId37" Type="http://schemas.openxmlformats.org/officeDocument/2006/relationships/font" Target="fonts/BarlowCondensed-boldItalic.fntdata"/><Relationship Id="rId36" Type="http://schemas.openxmlformats.org/officeDocument/2006/relationships/font" Target="fonts/BarlowCondensed-italic.fntdata"/><Relationship Id="rId39" Type="http://schemas.openxmlformats.org/officeDocument/2006/relationships/font" Target="fonts/FiraSansExtraCondensedMedium-bold.fntdata"/><Relationship Id="rId38" Type="http://schemas.openxmlformats.org/officeDocument/2006/relationships/font" Target="fonts/FiraSansExtraCondensedMedium-regular.fntdata"/><Relationship Id="rId20" Type="http://schemas.openxmlformats.org/officeDocument/2006/relationships/font" Target="fonts/BarlowCondensedSemiBold-italic.fntdata"/><Relationship Id="rId22" Type="http://schemas.openxmlformats.org/officeDocument/2006/relationships/font" Target="fonts/BarlowCondensedMedium-regular.fntdata"/><Relationship Id="rId21" Type="http://schemas.openxmlformats.org/officeDocument/2006/relationships/font" Target="fonts/BarlowCondensedSemiBold-boldItalic.fntdata"/><Relationship Id="rId24" Type="http://schemas.openxmlformats.org/officeDocument/2006/relationships/font" Target="fonts/BarlowCondensedMedium-italic.fntdata"/><Relationship Id="rId23" Type="http://schemas.openxmlformats.org/officeDocument/2006/relationships/font" Target="fonts/BarlowCondensedMedium-bold.fntdata"/><Relationship Id="rId26" Type="http://schemas.openxmlformats.org/officeDocument/2006/relationships/font" Target="fonts/Poppins-regular.fntdata"/><Relationship Id="rId25" Type="http://schemas.openxmlformats.org/officeDocument/2006/relationships/font" Target="fonts/BarlowCondensedMedium-boldItalic.fntdata"/><Relationship Id="rId28" Type="http://schemas.openxmlformats.org/officeDocument/2006/relationships/font" Target="fonts/Poppins-italic.fntdata"/><Relationship Id="rId27" Type="http://schemas.openxmlformats.org/officeDocument/2006/relationships/font" Target="fonts/Poppins-bold.fntdata"/><Relationship Id="rId29" Type="http://schemas.openxmlformats.org/officeDocument/2006/relationships/font" Target="fonts/Poppi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BarlowCondensedSemiBold-bold.fntdata"/><Relationship Id="rId18" Type="http://schemas.openxmlformats.org/officeDocument/2006/relationships/font" Target="fonts/BarlowCondensedSemiBold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f853faf36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f853faf36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fd39c860d0_7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fd39c860d0_7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f812f4b6a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f812f4b6a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f812f4b6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gf812f4b6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9c487f8d59_0_1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9c487f8d59_0_1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f947f2a87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f947f2a8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f853faf36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f853faf36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f853faf36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f853faf36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fd39c860d0_6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fd39c860d0_6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fd39c860d0_6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fd39c860d0_6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fd39c860d0_6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fd39c860d0_6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f853faf36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f853faf36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194950" y="1243575"/>
            <a:ext cx="47463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925950" y="3296175"/>
            <a:ext cx="3292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1"/>
          <p:cNvSpPr txBox="1"/>
          <p:nvPr>
            <p:ph hasCustomPrompt="1" type="title"/>
          </p:nvPr>
        </p:nvSpPr>
        <p:spPr>
          <a:xfrm>
            <a:off x="713225" y="2012563"/>
            <a:ext cx="7717500" cy="91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70" name="Google Shape;370;p11"/>
          <p:cNvSpPr txBox="1"/>
          <p:nvPr>
            <p:ph idx="1" type="subTitle"/>
          </p:nvPr>
        </p:nvSpPr>
        <p:spPr>
          <a:xfrm>
            <a:off x="713225" y="2856738"/>
            <a:ext cx="7717500" cy="2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71" name="Google Shape;371;p11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372" name="Google Shape;372;p1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1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1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1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1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1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1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1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1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1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1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1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1"/>
          <p:cNvGrpSpPr/>
          <p:nvPr/>
        </p:nvGrpSpPr>
        <p:grpSpPr>
          <a:xfrm rot="5400000">
            <a:off x="7648034" y="-312722"/>
            <a:ext cx="1209907" cy="1782035"/>
            <a:chOff x="700771" y="-227337"/>
            <a:chExt cx="1458774" cy="2138784"/>
          </a:xfrm>
        </p:grpSpPr>
        <p:sp>
          <p:nvSpPr>
            <p:cNvPr id="395" name="Google Shape;395;p1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1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1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1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1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rect b="b" l="l" r="r" t="t"/>
              <a:pathLst>
                <a:path extrusionOk="0" h="14878" w="1291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1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rect b="b" l="l" r="r" t="t"/>
              <a:pathLst>
                <a:path extrusionOk="0" h="10175" w="874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1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1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1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1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1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1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1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1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3"/>
          <p:cNvSpPr txBox="1"/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419" name="Google Shape;419;p13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20" name="Google Shape;420;p13"/>
          <p:cNvGrpSpPr/>
          <p:nvPr/>
        </p:nvGrpSpPr>
        <p:grpSpPr>
          <a:xfrm flipH="1" rot="5400000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421" name="Google Shape;421;p1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3" name="Google Shape;44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4"/>
          <p:cNvSpPr txBox="1"/>
          <p:nvPr>
            <p:ph type="ctrTitle"/>
          </p:nvPr>
        </p:nvSpPr>
        <p:spPr>
          <a:xfrm>
            <a:off x="4155425" y="1966900"/>
            <a:ext cx="4275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446" name="Google Shape;446;p14"/>
          <p:cNvSpPr txBox="1"/>
          <p:nvPr>
            <p:ph hasCustomPrompt="1" idx="2" type="title"/>
          </p:nvPr>
        </p:nvSpPr>
        <p:spPr>
          <a:xfrm>
            <a:off x="2319727" y="1966888"/>
            <a:ext cx="1460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7" name="Google Shape;447;p14"/>
          <p:cNvSpPr txBox="1"/>
          <p:nvPr>
            <p:ph idx="3" type="ctrTitle"/>
          </p:nvPr>
        </p:nvSpPr>
        <p:spPr>
          <a:xfrm>
            <a:off x="4155425" y="2632150"/>
            <a:ext cx="4275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448" name="Google Shape;448;p14"/>
          <p:cNvSpPr txBox="1"/>
          <p:nvPr>
            <p:ph hasCustomPrompt="1" idx="4" type="title"/>
          </p:nvPr>
        </p:nvSpPr>
        <p:spPr>
          <a:xfrm>
            <a:off x="2319727" y="2632138"/>
            <a:ext cx="1460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9" name="Google Shape;449;p14"/>
          <p:cNvSpPr txBox="1"/>
          <p:nvPr>
            <p:ph idx="5" type="ctrTitle"/>
          </p:nvPr>
        </p:nvSpPr>
        <p:spPr>
          <a:xfrm>
            <a:off x="4155425" y="3297400"/>
            <a:ext cx="4275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450" name="Google Shape;450;p14"/>
          <p:cNvSpPr txBox="1"/>
          <p:nvPr>
            <p:ph hasCustomPrompt="1" idx="6" type="title"/>
          </p:nvPr>
        </p:nvSpPr>
        <p:spPr>
          <a:xfrm>
            <a:off x="2319727" y="3297388"/>
            <a:ext cx="1460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51" name="Google Shape;451;p14"/>
          <p:cNvSpPr txBox="1"/>
          <p:nvPr>
            <p:ph idx="7" type="ctrTitle"/>
          </p:nvPr>
        </p:nvSpPr>
        <p:spPr>
          <a:xfrm>
            <a:off x="4155425" y="3962650"/>
            <a:ext cx="4275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452" name="Google Shape;452;p14"/>
          <p:cNvSpPr txBox="1"/>
          <p:nvPr>
            <p:ph hasCustomPrompt="1" idx="8" type="title"/>
          </p:nvPr>
        </p:nvSpPr>
        <p:spPr>
          <a:xfrm>
            <a:off x="2319727" y="3962638"/>
            <a:ext cx="1460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53" name="Google Shape;453;p14"/>
          <p:cNvSpPr txBox="1"/>
          <p:nvPr>
            <p:ph idx="9" type="ctrTitle"/>
          </p:nvPr>
        </p:nvSpPr>
        <p:spPr>
          <a:xfrm>
            <a:off x="4155425" y="1184800"/>
            <a:ext cx="3888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  <a:defRPr sz="3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grpSp>
        <p:nvGrpSpPr>
          <p:cNvPr id="454" name="Google Shape;454;p14"/>
          <p:cNvGrpSpPr/>
          <p:nvPr/>
        </p:nvGrpSpPr>
        <p:grpSpPr>
          <a:xfrm rot="-5400000">
            <a:off x="286059" y="3659330"/>
            <a:ext cx="1209907" cy="1782035"/>
            <a:chOff x="700771" y="-227337"/>
            <a:chExt cx="1458774" cy="2138784"/>
          </a:xfrm>
        </p:grpSpPr>
        <p:sp>
          <p:nvSpPr>
            <p:cNvPr id="455" name="Google Shape;455;p1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4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4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4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rect b="b" l="l" r="r" t="t"/>
              <a:pathLst>
                <a:path extrusionOk="0" h="14878" w="1291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4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rect b="b" l="l" r="r" t="t"/>
              <a:pathLst>
                <a:path extrusionOk="0" h="10175" w="874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4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4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4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4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4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4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" name="Google Shape;474;p14"/>
          <p:cNvGrpSpPr/>
          <p:nvPr/>
        </p:nvGrpSpPr>
        <p:grpSpPr>
          <a:xfrm rot="5400000">
            <a:off x="7613820" y="-692278"/>
            <a:ext cx="877851" cy="2209091"/>
            <a:chOff x="-26858" y="-227337"/>
            <a:chExt cx="1093215" cy="2757917"/>
          </a:xfrm>
        </p:grpSpPr>
        <p:sp>
          <p:nvSpPr>
            <p:cNvPr id="475" name="Google Shape;475;p1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4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4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4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4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4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4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4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4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4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4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4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4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4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7" name="Google Shape;497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1_1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5"/>
          <p:cNvSpPr txBox="1"/>
          <p:nvPr>
            <p:ph type="ctrTitle"/>
          </p:nvPr>
        </p:nvSpPr>
        <p:spPr>
          <a:xfrm>
            <a:off x="2769125" y="539500"/>
            <a:ext cx="3605700" cy="83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500" name="Google Shape;500;p15"/>
          <p:cNvSpPr txBox="1"/>
          <p:nvPr>
            <p:ph idx="1" type="subTitle"/>
          </p:nvPr>
        </p:nvSpPr>
        <p:spPr>
          <a:xfrm>
            <a:off x="2725300" y="1609975"/>
            <a:ext cx="3693300" cy="10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15"/>
          <p:cNvSpPr txBox="1"/>
          <p:nvPr/>
        </p:nvSpPr>
        <p:spPr>
          <a:xfrm>
            <a:off x="3023550" y="3354600"/>
            <a:ext cx="3096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rvo"/>
                <a:ea typeface="Arvo"/>
                <a:cs typeface="Arvo"/>
                <a:sym typeface="Arv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rvo"/>
                <a:ea typeface="Arvo"/>
                <a:cs typeface="Arvo"/>
                <a:sym typeface="Ar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,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rvo"/>
                <a:ea typeface="Arvo"/>
                <a:cs typeface="Arvo"/>
                <a:sym typeface="Arv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502" name="Google Shape;502;p15"/>
          <p:cNvGrpSpPr/>
          <p:nvPr/>
        </p:nvGrpSpPr>
        <p:grpSpPr>
          <a:xfrm flipH="1">
            <a:off x="0" y="2933725"/>
            <a:ext cx="2044793" cy="2209776"/>
            <a:chOff x="1384075" y="241450"/>
            <a:chExt cx="4822625" cy="5215425"/>
          </a:xfrm>
        </p:grpSpPr>
        <p:sp>
          <p:nvSpPr>
            <p:cNvPr id="503" name="Google Shape;503;p15"/>
            <p:cNvSpPr/>
            <p:nvPr/>
          </p:nvSpPr>
          <p:spPr>
            <a:xfrm>
              <a:off x="5518700" y="2670675"/>
              <a:ext cx="688000" cy="798950"/>
            </a:xfrm>
            <a:custGeom>
              <a:rect b="b" l="l" r="r" t="t"/>
              <a:pathLst>
                <a:path extrusionOk="0" h="31958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4827375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4827375" y="1479000"/>
              <a:ext cx="691350" cy="795600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4827375" y="1875125"/>
              <a:ext cx="691350" cy="1195050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5518700" y="2274575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4827375" y="3865700"/>
              <a:ext cx="691350" cy="1195050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4830700" y="4661275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5518700" y="38657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5518700" y="2670675"/>
              <a:ext cx="688000" cy="798950"/>
            </a:xfrm>
            <a:custGeom>
              <a:rect b="b" l="l" r="r" t="t"/>
              <a:pathLst>
                <a:path extrusionOk="0" h="31958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4827375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4827375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4139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4139375" y="307015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5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5"/>
            <p:cNvSpPr/>
            <p:nvPr/>
          </p:nvSpPr>
          <p:spPr>
            <a:xfrm>
              <a:off x="3451375" y="307015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5"/>
            <p:cNvSpPr/>
            <p:nvPr/>
          </p:nvSpPr>
          <p:spPr>
            <a:xfrm>
              <a:off x="3451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5"/>
            <p:cNvSpPr/>
            <p:nvPr/>
          </p:nvSpPr>
          <p:spPr>
            <a:xfrm>
              <a:off x="3451375" y="1479000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5"/>
            <p:cNvSpPr/>
            <p:nvPr/>
          </p:nvSpPr>
          <p:spPr>
            <a:xfrm>
              <a:off x="3448050" y="1878450"/>
              <a:ext cx="694675" cy="1191725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5"/>
            <p:cNvSpPr/>
            <p:nvPr/>
          </p:nvSpPr>
          <p:spPr>
            <a:xfrm>
              <a:off x="4139375" y="1878450"/>
              <a:ext cx="688025" cy="1191725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5"/>
            <p:cNvSpPr/>
            <p:nvPr/>
          </p:nvSpPr>
          <p:spPr>
            <a:xfrm>
              <a:off x="4382875" y="241450"/>
              <a:ext cx="201000" cy="22935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5"/>
            <p:cNvSpPr/>
            <p:nvPr/>
          </p:nvSpPr>
          <p:spPr>
            <a:xfrm>
              <a:off x="4139375" y="682600"/>
              <a:ext cx="688025" cy="796425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5"/>
            <p:cNvSpPr/>
            <p:nvPr/>
          </p:nvSpPr>
          <p:spPr>
            <a:xfrm>
              <a:off x="3451375" y="4661275"/>
              <a:ext cx="1376025" cy="795600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5"/>
            <p:cNvSpPr/>
            <p:nvPr/>
          </p:nvSpPr>
          <p:spPr>
            <a:xfrm>
              <a:off x="4139375" y="3865700"/>
              <a:ext cx="688025" cy="1195050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5"/>
            <p:cNvSpPr/>
            <p:nvPr/>
          </p:nvSpPr>
          <p:spPr>
            <a:xfrm>
              <a:off x="4139375" y="346960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5"/>
            <p:cNvSpPr/>
            <p:nvPr/>
          </p:nvSpPr>
          <p:spPr>
            <a:xfrm>
              <a:off x="4827375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5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5"/>
            <p:cNvSpPr/>
            <p:nvPr/>
          </p:nvSpPr>
          <p:spPr>
            <a:xfrm>
              <a:off x="3451375" y="346960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5"/>
            <p:cNvSpPr/>
            <p:nvPr/>
          </p:nvSpPr>
          <p:spPr>
            <a:xfrm>
              <a:off x="3451375" y="2670675"/>
              <a:ext cx="1376025" cy="1195050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5"/>
            <p:cNvSpPr/>
            <p:nvPr/>
          </p:nvSpPr>
          <p:spPr>
            <a:xfrm>
              <a:off x="2760050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5"/>
            <p:cNvSpPr/>
            <p:nvPr/>
          </p:nvSpPr>
          <p:spPr>
            <a:xfrm>
              <a:off x="2760050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5"/>
            <p:cNvSpPr/>
            <p:nvPr/>
          </p:nvSpPr>
          <p:spPr>
            <a:xfrm>
              <a:off x="3451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5"/>
            <p:cNvSpPr/>
            <p:nvPr/>
          </p:nvSpPr>
          <p:spPr>
            <a:xfrm>
              <a:off x="2072075" y="14790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5"/>
            <p:cNvSpPr/>
            <p:nvPr/>
          </p:nvSpPr>
          <p:spPr>
            <a:xfrm>
              <a:off x="1967825" y="2486400"/>
              <a:ext cx="322750" cy="371950"/>
            </a:xfrm>
            <a:custGeom>
              <a:rect b="b" l="l" r="r" t="t"/>
              <a:pathLst>
                <a:path extrusionOk="0" h="14878" w="1291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5"/>
            <p:cNvSpPr/>
            <p:nvPr/>
          </p:nvSpPr>
          <p:spPr>
            <a:xfrm>
              <a:off x="2065400" y="1412275"/>
              <a:ext cx="218500" cy="254375"/>
            </a:xfrm>
            <a:custGeom>
              <a:rect b="b" l="l" r="r" t="t"/>
              <a:pathLst>
                <a:path extrusionOk="0" h="10175" w="874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5"/>
            <p:cNvSpPr/>
            <p:nvPr/>
          </p:nvSpPr>
          <p:spPr>
            <a:xfrm>
              <a:off x="2760050" y="1878450"/>
              <a:ext cx="691350" cy="1191725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5"/>
            <p:cNvSpPr/>
            <p:nvPr/>
          </p:nvSpPr>
          <p:spPr>
            <a:xfrm>
              <a:off x="2760050" y="1479000"/>
              <a:ext cx="691350" cy="795600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5"/>
            <p:cNvSpPr/>
            <p:nvPr/>
          </p:nvSpPr>
          <p:spPr>
            <a:xfrm>
              <a:off x="2072075" y="38657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5"/>
            <p:cNvSpPr/>
            <p:nvPr/>
          </p:nvSpPr>
          <p:spPr>
            <a:xfrm>
              <a:off x="1384075" y="4661275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5"/>
            <p:cNvSpPr/>
            <p:nvPr/>
          </p:nvSpPr>
          <p:spPr>
            <a:xfrm>
              <a:off x="2760050" y="3865700"/>
              <a:ext cx="691350" cy="1591175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5"/>
            <p:cNvSpPr/>
            <p:nvPr/>
          </p:nvSpPr>
          <p:spPr>
            <a:xfrm>
              <a:off x="2760050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5"/>
            <p:cNvSpPr/>
            <p:nvPr/>
          </p:nvSpPr>
          <p:spPr>
            <a:xfrm>
              <a:off x="3448050" y="3469600"/>
              <a:ext cx="691350" cy="159115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2760050" y="2670675"/>
              <a:ext cx="1379350" cy="1195050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" name="Google Shape;547;p15"/>
          <p:cNvGrpSpPr/>
          <p:nvPr/>
        </p:nvGrpSpPr>
        <p:grpSpPr>
          <a:xfrm flipH="1">
            <a:off x="6934090" y="-76200"/>
            <a:ext cx="2286103" cy="2895537"/>
            <a:chOff x="-26858" y="-227337"/>
            <a:chExt cx="2186403" cy="2757917"/>
          </a:xfrm>
        </p:grpSpPr>
        <p:sp>
          <p:nvSpPr>
            <p:cNvPr id="548" name="Google Shape;548;p1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5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5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5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5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5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5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5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5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5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5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5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5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5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5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5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5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5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5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5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5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rect b="b" l="l" r="r" t="t"/>
              <a:pathLst>
                <a:path extrusionOk="0" h="14878" w="1291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5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rect b="b" l="l" r="r" t="t"/>
              <a:pathLst>
                <a:path extrusionOk="0" h="10175" w="874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5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5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5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5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5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5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5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5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8" name="Google Shape;588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BODY_2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6"/>
          <p:cNvSpPr txBox="1"/>
          <p:nvPr>
            <p:ph type="title"/>
          </p:nvPr>
        </p:nvSpPr>
        <p:spPr>
          <a:xfrm>
            <a:off x="4306824" y="2036701"/>
            <a:ext cx="3291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91" name="Google Shape;591;p16"/>
          <p:cNvSpPr txBox="1"/>
          <p:nvPr>
            <p:ph idx="1" type="subTitle"/>
          </p:nvPr>
        </p:nvSpPr>
        <p:spPr>
          <a:xfrm>
            <a:off x="1865375" y="2706625"/>
            <a:ext cx="4023300" cy="14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92" name="Google Shape;592;p16"/>
          <p:cNvGrpSpPr/>
          <p:nvPr/>
        </p:nvGrpSpPr>
        <p:grpSpPr>
          <a:xfrm flipH="1" rot="-5400000">
            <a:off x="286059" y="-312722"/>
            <a:ext cx="1209907" cy="1782035"/>
            <a:chOff x="700771" y="-227337"/>
            <a:chExt cx="1458774" cy="2138784"/>
          </a:xfrm>
        </p:grpSpPr>
        <p:sp>
          <p:nvSpPr>
            <p:cNvPr id="593" name="Google Shape;593;p1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6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6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6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6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6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6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6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rect b="b" l="l" r="r" t="t"/>
              <a:pathLst>
                <a:path extrusionOk="0" h="14878" w="1291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6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rect b="b" l="l" r="r" t="t"/>
              <a:pathLst>
                <a:path extrusionOk="0" h="10175" w="874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6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6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6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6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6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6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6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6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" name="Google Shape;612;p16"/>
          <p:cNvGrpSpPr/>
          <p:nvPr/>
        </p:nvGrpSpPr>
        <p:grpSpPr>
          <a:xfrm flipH="1" rot="5400000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613" name="Google Shape;613;p1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6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6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6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6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6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6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6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6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6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6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6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" name="Google Shape;635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ONLY_1_2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17"/>
          <p:cNvSpPr txBox="1"/>
          <p:nvPr>
            <p:ph idx="1" type="subTitle"/>
          </p:nvPr>
        </p:nvSpPr>
        <p:spPr>
          <a:xfrm>
            <a:off x="1399032" y="1521000"/>
            <a:ext cx="14814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7"/>
          <p:cNvSpPr txBox="1"/>
          <p:nvPr>
            <p:ph idx="2" type="subTitle"/>
          </p:nvPr>
        </p:nvSpPr>
        <p:spPr>
          <a:xfrm>
            <a:off x="713232" y="1792272"/>
            <a:ext cx="21672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7"/>
          <p:cNvSpPr txBox="1"/>
          <p:nvPr>
            <p:ph idx="3" type="subTitle"/>
          </p:nvPr>
        </p:nvSpPr>
        <p:spPr>
          <a:xfrm>
            <a:off x="1399032" y="3188256"/>
            <a:ext cx="14814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0" name="Google Shape;640;p17"/>
          <p:cNvSpPr txBox="1"/>
          <p:nvPr>
            <p:ph idx="4" type="subTitle"/>
          </p:nvPr>
        </p:nvSpPr>
        <p:spPr>
          <a:xfrm>
            <a:off x="713232" y="3459528"/>
            <a:ext cx="21672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7"/>
          <p:cNvSpPr txBox="1"/>
          <p:nvPr>
            <p:ph idx="5" type="subTitle"/>
          </p:nvPr>
        </p:nvSpPr>
        <p:spPr>
          <a:xfrm>
            <a:off x="6263640" y="1521000"/>
            <a:ext cx="14814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7"/>
          <p:cNvSpPr txBox="1"/>
          <p:nvPr>
            <p:ph idx="6" type="subTitle"/>
          </p:nvPr>
        </p:nvSpPr>
        <p:spPr>
          <a:xfrm>
            <a:off x="6263640" y="1792272"/>
            <a:ext cx="21672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3" name="Google Shape;643;p17"/>
          <p:cNvSpPr txBox="1"/>
          <p:nvPr>
            <p:ph idx="7" type="subTitle"/>
          </p:nvPr>
        </p:nvSpPr>
        <p:spPr>
          <a:xfrm>
            <a:off x="6263640" y="3188256"/>
            <a:ext cx="14814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4" name="Google Shape;644;p17"/>
          <p:cNvSpPr txBox="1"/>
          <p:nvPr>
            <p:ph idx="8" type="subTitle"/>
          </p:nvPr>
        </p:nvSpPr>
        <p:spPr>
          <a:xfrm>
            <a:off x="6263640" y="3459528"/>
            <a:ext cx="21672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7"/>
          <p:cNvSpPr txBox="1"/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46" name="Google Shape;646;p17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47" name="Google Shape;647;p17"/>
          <p:cNvGrpSpPr/>
          <p:nvPr/>
        </p:nvGrpSpPr>
        <p:grpSpPr>
          <a:xfrm flipH="1" rot="5400000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648" name="Google Shape;648;p1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7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7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7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7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7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7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7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7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7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7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7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7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7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0" name="Google Shape;670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TITLE_ONLY_1_1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18"/>
          <p:cNvSpPr txBox="1"/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73" name="Google Shape;673;p18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74" name="Google Shape;674;p18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675" name="Google Shape;675;p1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8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8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8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8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8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8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8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8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8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8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8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8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8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7" name="Google Shape;697;p18"/>
          <p:cNvSpPr txBox="1"/>
          <p:nvPr>
            <p:ph idx="1" type="subTitle"/>
          </p:nvPr>
        </p:nvSpPr>
        <p:spPr>
          <a:xfrm>
            <a:off x="1892808" y="1420992"/>
            <a:ext cx="12528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8"/>
          <p:cNvSpPr txBox="1"/>
          <p:nvPr>
            <p:ph idx="2" type="subTitle"/>
          </p:nvPr>
        </p:nvSpPr>
        <p:spPr>
          <a:xfrm>
            <a:off x="1892808" y="1987920"/>
            <a:ext cx="23133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8"/>
          <p:cNvSpPr txBox="1"/>
          <p:nvPr>
            <p:ph idx="3" type="subTitle"/>
          </p:nvPr>
        </p:nvSpPr>
        <p:spPr>
          <a:xfrm>
            <a:off x="1892808" y="2976347"/>
            <a:ext cx="12528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0" name="Google Shape;700;p18"/>
          <p:cNvSpPr txBox="1"/>
          <p:nvPr>
            <p:ph idx="4" type="subTitle"/>
          </p:nvPr>
        </p:nvSpPr>
        <p:spPr>
          <a:xfrm>
            <a:off x="1892808" y="3543275"/>
            <a:ext cx="23133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1" name="Google Shape;701;p18"/>
          <p:cNvSpPr txBox="1"/>
          <p:nvPr>
            <p:ph idx="5" type="subTitle"/>
          </p:nvPr>
        </p:nvSpPr>
        <p:spPr>
          <a:xfrm>
            <a:off x="5980176" y="1420992"/>
            <a:ext cx="12528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8"/>
          <p:cNvSpPr txBox="1"/>
          <p:nvPr>
            <p:ph idx="6" type="subTitle"/>
          </p:nvPr>
        </p:nvSpPr>
        <p:spPr>
          <a:xfrm>
            <a:off x="5980176" y="1987920"/>
            <a:ext cx="23133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3" name="Google Shape;703;p18"/>
          <p:cNvSpPr txBox="1"/>
          <p:nvPr>
            <p:ph idx="7" type="subTitle"/>
          </p:nvPr>
        </p:nvSpPr>
        <p:spPr>
          <a:xfrm>
            <a:off x="5980176" y="2976347"/>
            <a:ext cx="12528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4" name="Google Shape;704;p18"/>
          <p:cNvSpPr txBox="1"/>
          <p:nvPr>
            <p:ph idx="8" type="subTitle"/>
          </p:nvPr>
        </p:nvSpPr>
        <p:spPr>
          <a:xfrm>
            <a:off x="5980176" y="3543275"/>
            <a:ext cx="23133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TITLE_ONLY_2"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9"/>
          <p:cNvSpPr txBox="1"/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708" name="Google Shape;708;p19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9" name="Google Shape;709;p19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710" name="Google Shape;710;p1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9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9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9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9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9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9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9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9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9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9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9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9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" name="Google Shape;732;p19"/>
          <p:cNvSpPr txBox="1"/>
          <p:nvPr>
            <p:ph idx="1" type="subTitle"/>
          </p:nvPr>
        </p:nvSpPr>
        <p:spPr>
          <a:xfrm>
            <a:off x="886968" y="1261872"/>
            <a:ext cx="11796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3" name="Google Shape;733;p19"/>
          <p:cNvSpPr txBox="1"/>
          <p:nvPr>
            <p:ph idx="2" type="subTitle"/>
          </p:nvPr>
        </p:nvSpPr>
        <p:spPr>
          <a:xfrm>
            <a:off x="749808" y="3255264"/>
            <a:ext cx="14538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9"/>
          <p:cNvSpPr txBox="1"/>
          <p:nvPr>
            <p:ph idx="3" type="subTitle"/>
          </p:nvPr>
        </p:nvSpPr>
        <p:spPr>
          <a:xfrm>
            <a:off x="7077456" y="1261872"/>
            <a:ext cx="11796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19"/>
          <p:cNvSpPr txBox="1"/>
          <p:nvPr>
            <p:ph idx="4" type="subTitle"/>
          </p:nvPr>
        </p:nvSpPr>
        <p:spPr>
          <a:xfrm>
            <a:off x="6940296" y="3255264"/>
            <a:ext cx="14538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6" name="Google Shape;736;p19"/>
          <p:cNvSpPr txBox="1"/>
          <p:nvPr>
            <p:ph idx="5" type="subTitle"/>
          </p:nvPr>
        </p:nvSpPr>
        <p:spPr>
          <a:xfrm>
            <a:off x="2950393" y="1261872"/>
            <a:ext cx="11796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9"/>
          <p:cNvSpPr txBox="1"/>
          <p:nvPr>
            <p:ph idx="6" type="subTitle"/>
          </p:nvPr>
        </p:nvSpPr>
        <p:spPr>
          <a:xfrm>
            <a:off x="2813304" y="3255264"/>
            <a:ext cx="14538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9"/>
          <p:cNvSpPr txBox="1"/>
          <p:nvPr>
            <p:ph idx="7" type="subTitle"/>
          </p:nvPr>
        </p:nvSpPr>
        <p:spPr>
          <a:xfrm>
            <a:off x="5013918" y="1261872"/>
            <a:ext cx="11796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9" name="Google Shape;739;p19"/>
          <p:cNvSpPr txBox="1"/>
          <p:nvPr>
            <p:ph idx="8" type="subTitle"/>
          </p:nvPr>
        </p:nvSpPr>
        <p:spPr>
          <a:xfrm>
            <a:off x="4876800" y="3255264"/>
            <a:ext cx="14538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0" name="Google Shape;740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bg>
      <p:bgPr>
        <a:solidFill>
          <a:schemeClr val="lt1"/>
        </a:solidFill>
      </p:bgPr>
    </p:bg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2" name="Google Shape;742;p20"/>
          <p:cNvGrpSpPr/>
          <p:nvPr/>
        </p:nvGrpSpPr>
        <p:grpSpPr>
          <a:xfrm>
            <a:off x="7099200" y="2933725"/>
            <a:ext cx="2044793" cy="2209776"/>
            <a:chOff x="1384075" y="241450"/>
            <a:chExt cx="4822625" cy="5215425"/>
          </a:xfrm>
        </p:grpSpPr>
        <p:sp>
          <p:nvSpPr>
            <p:cNvPr id="743" name="Google Shape;743;p20"/>
            <p:cNvSpPr/>
            <p:nvPr/>
          </p:nvSpPr>
          <p:spPr>
            <a:xfrm>
              <a:off x="5518700" y="2670675"/>
              <a:ext cx="688000" cy="798950"/>
            </a:xfrm>
            <a:custGeom>
              <a:rect b="b" l="l" r="r" t="t"/>
              <a:pathLst>
                <a:path extrusionOk="0" h="31958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0"/>
            <p:cNvSpPr/>
            <p:nvPr/>
          </p:nvSpPr>
          <p:spPr>
            <a:xfrm>
              <a:off x="4827375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0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0"/>
            <p:cNvSpPr/>
            <p:nvPr/>
          </p:nvSpPr>
          <p:spPr>
            <a:xfrm>
              <a:off x="4827375" y="1479000"/>
              <a:ext cx="691350" cy="795600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0"/>
            <p:cNvSpPr/>
            <p:nvPr/>
          </p:nvSpPr>
          <p:spPr>
            <a:xfrm>
              <a:off x="4827375" y="1875125"/>
              <a:ext cx="691350" cy="1195050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0"/>
            <p:cNvSpPr/>
            <p:nvPr/>
          </p:nvSpPr>
          <p:spPr>
            <a:xfrm>
              <a:off x="5518700" y="2274575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0"/>
            <p:cNvSpPr/>
            <p:nvPr/>
          </p:nvSpPr>
          <p:spPr>
            <a:xfrm>
              <a:off x="4827375" y="3865700"/>
              <a:ext cx="691350" cy="1195050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0"/>
            <p:cNvSpPr/>
            <p:nvPr/>
          </p:nvSpPr>
          <p:spPr>
            <a:xfrm>
              <a:off x="4830700" y="4661275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0"/>
            <p:cNvSpPr/>
            <p:nvPr/>
          </p:nvSpPr>
          <p:spPr>
            <a:xfrm>
              <a:off x="5518700" y="38657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0"/>
            <p:cNvSpPr/>
            <p:nvPr/>
          </p:nvSpPr>
          <p:spPr>
            <a:xfrm>
              <a:off x="5518700" y="2670675"/>
              <a:ext cx="688000" cy="798950"/>
            </a:xfrm>
            <a:custGeom>
              <a:rect b="b" l="l" r="r" t="t"/>
              <a:pathLst>
                <a:path extrusionOk="0" h="31958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0"/>
            <p:cNvSpPr/>
            <p:nvPr/>
          </p:nvSpPr>
          <p:spPr>
            <a:xfrm>
              <a:off x="4827375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0"/>
            <p:cNvSpPr/>
            <p:nvPr/>
          </p:nvSpPr>
          <p:spPr>
            <a:xfrm>
              <a:off x="4827375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0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>
              <a:off x="4139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>
              <a:off x="4139375" y="307015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0"/>
            <p:cNvSpPr/>
            <p:nvPr/>
          </p:nvSpPr>
          <p:spPr>
            <a:xfrm>
              <a:off x="3451375" y="307015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0"/>
            <p:cNvSpPr/>
            <p:nvPr/>
          </p:nvSpPr>
          <p:spPr>
            <a:xfrm>
              <a:off x="3451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0"/>
            <p:cNvSpPr/>
            <p:nvPr/>
          </p:nvSpPr>
          <p:spPr>
            <a:xfrm>
              <a:off x="3451375" y="1479000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0"/>
            <p:cNvSpPr/>
            <p:nvPr/>
          </p:nvSpPr>
          <p:spPr>
            <a:xfrm>
              <a:off x="3448050" y="1878450"/>
              <a:ext cx="694675" cy="1191725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0"/>
            <p:cNvSpPr/>
            <p:nvPr/>
          </p:nvSpPr>
          <p:spPr>
            <a:xfrm>
              <a:off x="4139375" y="1878450"/>
              <a:ext cx="688025" cy="1191725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0"/>
            <p:cNvSpPr/>
            <p:nvPr/>
          </p:nvSpPr>
          <p:spPr>
            <a:xfrm>
              <a:off x="4382875" y="241450"/>
              <a:ext cx="201000" cy="22935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0"/>
            <p:cNvSpPr/>
            <p:nvPr/>
          </p:nvSpPr>
          <p:spPr>
            <a:xfrm>
              <a:off x="4139375" y="682600"/>
              <a:ext cx="688025" cy="796425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0"/>
            <p:cNvSpPr/>
            <p:nvPr/>
          </p:nvSpPr>
          <p:spPr>
            <a:xfrm>
              <a:off x="3451375" y="4661275"/>
              <a:ext cx="1376025" cy="795600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0"/>
            <p:cNvSpPr/>
            <p:nvPr/>
          </p:nvSpPr>
          <p:spPr>
            <a:xfrm>
              <a:off x="4139375" y="3865700"/>
              <a:ext cx="688025" cy="1195050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0"/>
            <p:cNvSpPr/>
            <p:nvPr/>
          </p:nvSpPr>
          <p:spPr>
            <a:xfrm>
              <a:off x="4139375" y="346960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0"/>
            <p:cNvSpPr/>
            <p:nvPr/>
          </p:nvSpPr>
          <p:spPr>
            <a:xfrm>
              <a:off x="4827375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>
              <a:off x="3451375" y="346960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>
              <a:off x="3451375" y="2670675"/>
              <a:ext cx="1376025" cy="1195050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>
              <a:off x="2760050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>
              <a:off x="2760050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>
              <a:off x="3451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2072075" y="14790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1967825" y="2486400"/>
              <a:ext cx="322750" cy="371950"/>
            </a:xfrm>
            <a:custGeom>
              <a:rect b="b" l="l" r="r" t="t"/>
              <a:pathLst>
                <a:path extrusionOk="0" h="14878" w="1291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0"/>
            <p:cNvSpPr/>
            <p:nvPr/>
          </p:nvSpPr>
          <p:spPr>
            <a:xfrm>
              <a:off x="2065400" y="1412275"/>
              <a:ext cx="218500" cy="254375"/>
            </a:xfrm>
            <a:custGeom>
              <a:rect b="b" l="l" r="r" t="t"/>
              <a:pathLst>
                <a:path extrusionOk="0" h="10175" w="874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0"/>
            <p:cNvSpPr/>
            <p:nvPr/>
          </p:nvSpPr>
          <p:spPr>
            <a:xfrm>
              <a:off x="2760050" y="1878450"/>
              <a:ext cx="691350" cy="1191725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0"/>
            <p:cNvSpPr/>
            <p:nvPr/>
          </p:nvSpPr>
          <p:spPr>
            <a:xfrm>
              <a:off x="2760050" y="1479000"/>
              <a:ext cx="691350" cy="795600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0"/>
            <p:cNvSpPr/>
            <p:nvPr/>
          </p:nvSpPr>
          <p:spPr>
            <a:xfrm>
              <a:off x="2072075" y="38657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0"/>
            <p:cNvSpPr/>
            <p:nvPr/>
          </p:nvSpPr>
          <p:spPr>
            <a:xfrm>
              <a:off x="1384075" y="4661275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0"/>
            <p:cNvSpPr/>
            <p:nvPr/>
          </p:nvSpPr>
          <p:spPr>
            <a:xfrm>
              <a:off x="2760050" y="3865700"/>
              <a:ext cx="691350" cy="1591175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0"/>
            <p:cNvSpPr/>
            <p:nvPr/>
          </p:nvSpPr>
          <p:spPr>
            <a:xfrm>
              <a:off x="2760050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0"/>
            <p:cNvSpPr/>
            <p:nvPr/>
          </p:nvSpPr>
          <p:spPr>
            <a:xfrm>
              <a:off x="3448050" y="3469600"/>
              <a:ext cx="691350" cy="159115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0"/>
            <p:cNvSpPr/>
            <p:nvPr/>
          </p:nvSpPr>
          <p:spPr>
            <a:xfrm>
              <a:off x="2760050" y="2670675"/>
              <a:ext cx="1379350" cy="1195050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" name="Google Shape;787;p20"/>
          <p:cNvGrpSpPr/>
          <p:nvPr/>
        </p:nvGrpSpPr>
        <p:grpSpPr>
          <a:xfrm>
            <a:off x="-76200" y="-76200"/>
            <a:ext cx="2286103" cy="2895537"/>
            <a:chOff x="-26858" y="-227337"/>
            <a:chExt cx="2186403" cy="2757917"/>
          </a:xfrm>
        </p:grpSpPr>
        <p:sp>
          <p:nvSpPr>
            <p:cNvPr id="788" name="Google Shape;788;p2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0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0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0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0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0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0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0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0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0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0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0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0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0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0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0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0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0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0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0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0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0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0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rect b="b" l="l" r="r" t="t"/>
              <a:pathLst>
                <a:path extrusionOk="0" h="14878" w="1291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0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rect b="b" l="l" r="r" t="t"/>
              <a:pathLst>
                <a:path extrusionOk="0" h="10175" w="874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0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0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0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0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0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0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0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0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" name="Google Shape;828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016200" y="1122100"/>
            <a:ext cx="3527100" cy="13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1399800" y="1122100"/>
            <a:ext cx="14640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3016200" y="3237148"/>
            <a:ext cx="2389200" cy="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cxnSp>
        <p:nvCxnSpPr>
          <p:cNvPr id="17" name="Google Shape;17;p3"/>
          <p:cNvCxnSpPr/>
          <p:nvPr/>
        </p:nvCxnSpPr>
        <p:spPr>
          <a:xfrm>
            <a:off x="2940913" y="-12"/>
            <a:ext cx="0" cy="27537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" name="Google Shape;18;p3"/>
          <p:cNvGrpSpPr/>
          <p:nvPr/>
        </p:nvGrpSpPr>
        <p:grpSpPr>
          <a:xfrm flipH="1">
            <a:off x="0" y="2933725"/>
            <a:ext cx="2044793" cy="2209776"/>
            <a:chOff x="1384075" y="241450"/>
            <a:chExt cx="4822625" cy="5215425"/>
          </a:xfrm>
        </p:grpSpPr>
        <p:sp>
          <p:nvSpPr>
            <p:cNvPr id="19" name="Google Shape;19;p3"/>
            <p:cNvSpPr/>
            <p:nvPr/>
          </p:nvSpPr>
          <p:spPr>
            <a:xfrm>
              <a:off x="5518700" y="2670675"/>
              <a:ext cx="688000" cy="798950"/>
            </a:xfrm>
            <a:custGeom>
              <a:rect b="b" l="l" r="r" t="t"/>
              <a:pathLst>
                <a:path extrusionOk="0" h="31958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827375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4827375" y="1479000"/>
              <a:ext cx="691350" cy="795600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827375" y="1875125"/>
              <a:ext cx="691350" cy="1195050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5518700" y="2274575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4827375" y="3865700"/>
              <a:ext cx="691350" cy="1195050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4830700" y="4661275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518700" y="38657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5518700" y="2670675"/>
              <a:ext cx="688000" cy="798950"/>
            </a:xfrm>
            <a:custGeom>
              <a:rect b="b" l="l" r="r" t="t"/>
              <a:pathLst>
                <a:path extrusionOk="0" h="31958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4827375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827375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4139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4139375" y="307015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3451375" y="307015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3451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3451375" y="1479000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3448050" y="1878450"/>
              <a:ext cx="694675" cy="1191725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4139375" y="1878450"/>
              <a:ext cx="688025" cy="1191725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382875" y="241450"/>
              <a:ext cx="201000" cy="22935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139375" y="682600"/>
              <a:ext cx="688025" cy="796425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3451375" y="4661275"/>
              <a:ext cx="1376025" cy="795600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4139375" y="3865700"/>
              <a:ext cx="688025" cy="1195050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4139375" y="346960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4827375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3451375" y="346960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3451375" y="2670675"/>
              <a:ext cx="1376025" cy="1195050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760050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2760050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3451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2072075" y="14790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1967825" y="2486400"/>
              <a:ext cx="322750" cy="371950"/>
            </a:xfrm>
            <a:custGeom>
              <a:rect b="b" l="l" r="r" t="t"/>
              <a:pathLst>
                <a:path extrusionOk="0" h="14878" w="1291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2065400" y="1412275"/>
              <a:ext cx="218500" cy="254375"/>
            </a:xfrm>
            <a:custGeom>
              <a:rect b="b" l="l" r="r" t="t"/>
              <a:pathLst>
                <a:path extrusionOk="0" h="10175" w="874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2760050" y="1878450"/>
              <a:ext cx="691350" cy="1191725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2760050" y="1479000"/>
              <a:ext cx="691350" cy="795600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072075" y="38657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384075" y="4661275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760050" y="3865700"/>
              <a:ext cx="691350" cy="1591175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760050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3448050" y="3469600"/>
              <a:ext cx="691350" cy="159115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2760050" y="2670675"/>
              <a:ext cx="1379350" cy="1195050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" name="Google Shape;63;p3"/>
          <p:cNvGrpSpPr/>
          <p:nvPr/>
        </p:nvGrpSpPr>
        <p:grpSpPr>
          <a:xfrm flipH="1">
            <a:off x="6934090" y="-76200"/>
            <a:ext cx="2286103" cy="2895537"/>
            <a:chOff x="-26858" y="-227337"/>
            <a:chExt cx="2186403" cy="2757917"/>
          </a:xfrm>
        </p:grpSpPr>
        <p:sp>
          <p:nvSpPr>
            <p:cNvPr id="64" name="Google Shape;64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rect b="b" l="l" r="r" t="t"/>
              <a:pathLst>
                <a:path extrusionOk="0" h="14878" w="1291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rect b="b" l="l" r="r" t="t"/>
              <a:pathLst>
                <a:path extrusionOk="0" h="10175" w="874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">
    <p:bg>
      <p:bgPr>
        <a:solidFill>
          <a:schemeClr val="lt1"/>
        </a:solidFill>
      </p:bgPr>
    </p:bg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0" name="Google Shape;830;p21"/>
          <p:cNvGrpSpPr/>
          <p:nvPr/>
        </p:nvGrpSpPr>
        <p:grpSpPr>
          <a:xfrm flipH="1" rot="5400000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831" name="Google Shape;831;p2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1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1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1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1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3" name="Google Shape;853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/>
          <p:nvPr>
            <p:ph type="ctrTitle"/>
          </p:nvPr>
        </p:nvSpPr>
        <p:spPr>
          <a:xfrm flipH="1">
            <a:off x="770725" y="468450"/>
            <a:ext cx="446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07" name="Google Shape;107;p4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4"/>
          <p:cNvSpPr txBox="1"/>
          <p:nvPr>
            <p:ph idx="1" type="subTitle"/>
          </p:nvPr>
        </p:nvSpPr>
        <p:spPr>
          <a:xfrm>
            <a:off x="770700" y="1216175"/>
            <a:ext cx="7662600" cy="339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SzPts val="1000"/>
              <a:buAutoNum type="romanLcPeriod"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SzPts val="1000"/>
              <a:buAutoNum type="arabicPeriod"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SzPts val="1000"/>
              <a:buAutoNum type="alphaLcPeriod"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SzPts val="1000"/>
              <a:buAutoNum type="romanLcPeriod"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SzPts val="1000"/>
              <a:buAutoNum type="arabicPeriod"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SzPts val="1000"/>
              <a:buAutoNum type="alphaLcPeriod"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000"/>
              <a:buAutoNum type="romanLcPeriod"/>
              <a:defRPr sz="1000"/>
            </a:lvl9pPr>
          </a:lstStyle>
          <a:p/>
        </p:txBody>
      </p:sp>
      <p:grpSp>
        <p:nvGrpSpPr>
          <p:cNvPr id="109" name="Google Shape;109;p4"/>
          <p:cNvGrpSpPr/>
          <p:nvPr/>
        </p:nvGrpSpPr>
        <p:grpSpPr>
          <a:xfrm flipH="1" rot="5400000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10" name="Google Shape;110;p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"/>
          <p:cNvSpPr txBox="1"/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35" name="Google Shape;135;p5"/>
          <p:cNvCxnSpPr/>
          <p:nvPr/>
        </p:nvCxnSpPr>
        <p:spPr>
          <a:xfrm>
            <a:off x="498025" y="-44700"/>
            <a:ext cx="0" cy="1104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5"/>
          <p:cNvSpPr txBox="1"/>
          <p:nvPr>
            <p:ph idx="1" type="subTitle"/>
          </p:nvPr>
        </p:nvSpPr>
        <p:spPr>
          <a:xfrm>
            <a:off x="3280813" y="1046250"/>
            <a:ext cx="19659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5"/>
          <p:cNvSpPr txBox="1"/>
          <p:nvPr>
            <p:ph idx="2" type="subTitle"/>
          </p:nvPr>
        </p:nvSpPr>
        <p:spPr>
          <a:xfrm>
            <a:off x="3282700" y="1925451"/>
            <a:ext cx="46140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38" name="Google Shape;138;p5"/>
          <p:cNvSpPr txBox="1"/>
          <p:nvPr>
            <p:ph hasCustomPrompt="1" idx="3" type="title"/>
          </p:nvPr>
        </p:nvSpPr>
        <p:spPr>
          <a:xfrm>
            <a:off x="5654113" y="1046250"/>
            <a:ext cx="19659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39" name="Google Shape;139;p5"/>
          <p:cNvSpPr txBox="1"/>
          <p:nvPr>
            <p:ph idx="4" type="subTitle"/>
          </p:nvPr>
        </p:nvSpPr>
        <p:spPr>
          <a:xfrm>
            <a:off x="3280813" y="1636850"/>
            <a:ext cx="4343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arlow Condensed Medium"/>
              <a:buNone/>
              <a:defRPr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5"/>
          <p:cNvSpPr txBox="1"/>
          <p:nvPr>
            <p:ph idx="5" type="subTitle"/>
          </p:nvPr>
        </p:nvSpPr>
        <p:spPr>
          <a:xfrm>
            <a:off x="3280813" y="3003575"/>
            <a:ext cx="19659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5"/>
          <p:cNvSpPr txBox="1"/>
          <p:nvPr>
            <p:ph idx="6" type="subTitle"/>
          </p:nvPr>
        </p:nvSpPr>
        <p:spPr>
          <a:xfrm>
            <a:off x="3282700" y="3882776"/>
            <a:ext cx="46140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42" name="Google Shape;142;p5"/>
          <p:cNvSpPr txBox="1"/>
          <p:nvPr>
            <p:ph hasCustomPrompt="1" idx="7" type="title"/>
          </p:nvPr>
        </p:nvSpPr>
        <p:spPr>
          <a:xfrm>
            <a:off x="5654113" y="3003575"/>
            <a:ext cx="19659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43" name="Google Shape;143;p5"/>
          <p:cNvSpPr txBox="1"/>
          <p:nvPr>
            <p:ph idx="8" type="subTitle"/>
          </p:nvPr>
        </p:nvSpPr>
        <p:spPr>
          <a:xfrm>
            <a:off x="3280813" y="3594175"/>
            <a:ext cx="4343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arlow Condensed Medium"/>
              <a:buNone/>
              <a:defRPr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4" name="Google Shape;144;p5"/>
          <p:cNvGrpSpPr/>
          <p:nvPr/>
        </p:nvGrpSpPr>
        <p:grpSpPr>
          <a:xfrm flipH="1" rot="5400000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45" name="Google Shape;145;p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"/>
          <p:cNvSpPr txBox="1"/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70" name="Google Shape;170;p6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1" name="Google Shape;171;p6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172" name="Google Shape;172;p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" name="Google Shape;194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7"/>
          <p:cNvSpPr txBox="1"/>
          <p:nvPr>
            <p:ph type="title"/>
          </p:nvPr>
        </p:nvSpPr>
        <p:spPr>
          <a:xfrm>
            <a:off x="5355638" y="1441125"/>
            <a:ext cx="2944500" cy="98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7" name="Google Shape;197;p7"/>
          <p:cNvSpPr txBox="1"/>
          <p:nvPr>
            <p:ph idx="1" type="subTitle"/>
          </p:nvPr>
        </p:nvSpPr>
        <p:spPr>
          <a:xfrm>
            <a:off x="5355638" y="2577675"/>
            <a:ext cx="29445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8" name="Google Shape;198;p7"/>
          <p:cNvCxnSpPr/>
          <p:nvPr/>
        </p:nvCxnSpPr>
        <p:spPr>
          <a:xfrm>
            <a:off x="5360975" y="2502600"/>
            <a:ext cx="37830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9" name="Google Shape;199;p7"/>
          <p:cNvGrpSpPr/>
          <p:nvPr/>
        </p:nvGrpSpPr>
        <p:grpSpPr>
          <a:xfrm flipH="1" rot="5400000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200" name="Google Shape;200;p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8"/>
          <p:cNvSpPr txBox="1"/>
          <p:nvPr>
            <p:ph type="title"/>
          </p:nvPr>
        </p:nvSpPr>
        <p:spPr>
          <a:xfrm>
            <a:off x="1869525" y="1705650"/>
            <a:ext cx="5405100" cy="173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25" name="Google Shape;225;p8"/>
          <p:cNvGrpSpPr/>
          <p:nvPr/>
        </p:nvGrpSpPr>
        <p:grpSpPr>
          <a:xfrm>
            <a:off x="7099200" y="2933725"/>
            <a:ext cx="2044793" cy="2209776"/>
            <a:chOff x="1384075" y="241450"/>
            <a:chExt cx="4822625" cy="5215425"/>
          </a:xfrm>
        </p:grpSpPr>
        <p:sp>
          <p:nvSpPr>
            <p:cNvPr id="226" name="Google Shape;226;p8"/>
            <p:cNvSpPr/>
            <p:nvPr/>
          </p:nvSpPr>
          <p:spPr>
            <a:xfrm>
              <a:off x="5518700" y="2670675"/>
              <a:ext cx="688000" cy="798950"/>
            </a:xfrm>
            <a:custGeom>
              <a:rect b="b" l="l" r="r" t="t"/>
              <a:pathLst>
                <a:path extrusionOk="0" h="31958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4827375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4827375" y="1479000"/>
              <a:ext cx="691350" cy="795600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4827375" y="1875125"/>
              <a:ext cx="691350" cy="1195050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5518700" y="2274575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4827375" y="3865700"/>
              <a:ext cx="691350" cy="1195050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4830700" y="4661275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5518700" y="38657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5518700" y="2670675"/>
              <a:ext cx="688000" cy="798950"/>
            </a:xfrm>
            <a:custGeom>
              <a:rect b="b" l="l" r="r" t="t"/>
              <a:pathLst>
                <a:path extrusionOk="0" h="31958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4827375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4827375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4139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4139375" y="307015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3451375" y="307015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3451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3451375" y="1479000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3448050" y="1878450"/>
              <a:ext cx="694675" cy="1191725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4139375" y="1878450"/>
              <a:ext cx="688025" cy="1191725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4382875" y="241450"/>
              <a:ext cx="201000" cy="22935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4139375" y="682600"/>
              <a:ext cx="688025" cy="796425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3451375" y="4661275"/>
              <a:ext cx="1376025" cy="795600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4139375" y="3865700"/>
              <a:ext cx="688025" cy="1195050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4139375" y="346960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4827375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4827375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3451375" y="3469600"/>
              <a:ext cx="688025" cy="795575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3451375" y="2670675"/>
              <a:ext cx="1376025" cy="1195050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2760050" y="2670675"/>
              <a:ext cx="691350" cy="798950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2760050" y="307015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3451375" y="2670675"/>
              <a:ext cx="688025" cy="798950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2072075" y="14790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1967825" y="2486400"/>
              <a:ext cx="322750" cy="371950"/>
            </a:xfrm>
            <a:custGeom>
              <a:rect b="b" l="l" r="r" t="t"/>
              <a:pathLst>
                <a:path extrusionOk="0" h="14878" w="1291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2065400" y="1412275"/>
              <a:ext cx="218500" cy="254375"/>
            </a:xfrm>
            <a:custGeom>
              <a:rect b="b" l="l" r="r" t="t"/>
              <a:pathLst>
                <a:path extrusionOk="0" h="10175" w="874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2760050" y="1878450"/>
              <a:ext cx="691350" cy="1191725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2760050" y="1479000"/>
              <a:ext cx="691350" cy="795600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2072075" y="3865700"/>
              <a:ext cx="688000" cy="795600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1384075" y="4661275"/>
              <a:ext cx="688025" cy="795600"/>
            </a:xfrm>
            <a:custGeom>
              <a:rect b="b" l="l" r="r" t="t"/>
              <a:pathLst>
                <a:path extrusionOk="0" h="31824" w="27521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2760050" y="3865700"/>
              <a:ext cx="691350" cy="1591175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2760050" y="3469600"/>
              <a:ext cx="691350" cy="795575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3448050" y="3469600"/>
              <a:ext cx="691350" cy="159115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2760050" y="2670675"/>
              <a:ext cx="1379350" cy="1195050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" name="Google Shape;270;p8"/>
          <p:cNvGrpSpPr/>
          <p:nvPr/>
        </p:nvGrpSpPr>
        <p:grpSpPr>
          <a:xfrm>
            <a:off x="-76200" y="-76200"/>
            <a:ext cx="2286103" cy="2895537"/>
            <a:chOff x="-26858" y="-227337"/>
            <a:chExt cx="2186403" cy="2757917"/>
          </a:xfrm>
        </p:grpSpPr>
        <p:sp>
          <p:nvSpPr>
            <p:cNvPr id="271" name="Google Shape;271;p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8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8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rect b="b" l="l" r="r" t="t"/>
              <a:pathLst>
                <a:path extrusionOk="0" h="9174" w="804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rect b="b" l="l" r="r" t="t"/>
              <a:pathLst>
                <a:path extrusionOk="0" h="14878" w="1291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rect b="b" l="l" r="r" t="t"/>
              <a:pathLst>
                <a:path extrusionOk="0" h="10175" w="874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1" name="Google Shape;311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9"/>
          <p:cNvSpPr txBox="1"/>
          <p:nvPr>
            <p:ph type="title"/>
          </p:nvPr>
        </p:nvSpPr>
        <p:spPr>
          <a:xfrm>
            <a:off x="713225" y="978238"/>
            <a:ext cx="3147300" cy="22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14" name="Google Shape;314;p9"/>
          <p:cNvSpPr txBox="1"/>
          <p:nvPr>
            <p:ph idx="1" type="subTitle"/>
          </p:nvPr>
        </p:nvSpPr>
        <p:spPr>
          <a:xfrm>
            <a:off x="713225" y="3357063"/>
            <a:ext cx="3147300" cy="8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315" name="Google Shape;315;p9"/>
          <p:cNvGrpSpPr/>
          <p:nvPr/>
        </p:nvGrpSpPr>
        <p:grpSpPr>
          <a:xfrm flipH="1">
            <a:off x="4743766" y="-1156952"/>
            <a:ext cx="4451259" cy="6129060"/>
            <a:chOff x="-37799" y="-227337"/>
            <a:chExt cx="1833529" cy="2524637"/>
          </a:xfrm>
        </p:grpSpPr>
        <p:sp>
          <p:nvSpPr>
            <p:cNvPr id="316" name="Google Shape;316;p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9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 rot="10800000">
              <a:off x="-37799" y="811313"/>
              <a:ext cx="381833" cy="441260"/>
            </a:xfrm>
            <a:custGeom>
              <a:rect b="b" l="l" r="r" t="t"/>
              <a:pathLst>
                <a:path extrusionOk="0" h="31958" w="27654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9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9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rect b="b" l="l" r="r" t="t"/>
              <a:pathLst>
                <a:path extrusionOk="0" h="31824" w="27521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rect b="b" l="l" r="r" t="t"/>
              <a:pathLst>
                <a:path extrusionOk="0" h="47669" w="27787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rect b="b" l="l" r="r" t="t"/>
              <a:pathLst>
                <a:path extrusionOk="0" h="47669" w="27521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9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rect b="b" l="l" r="r" t="t"/>
              <a:pathLst>
                <a:path extrusionOk="0" h="31857" w="27521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9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rect b="b" l="l" r="r" t="t"/>
              <a:pathLst>
                <a:path extrusionOk="0" h="31823" w="27521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rect b="b" l="l" r="r" t="t"/>
              <a:pathLst>
                <a:path extrusionOk="0" h="47802" w="55041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rect b="b" l="l" r="r" t="t"/>
              <a:pathLst>
                <a:path extrusionOk="0" h="31958" w="27654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rect b="b" l="l" r="r" t="t"/>
              <a:pathLst>
                <a:path extrusionOk="0" h="31958" w="27521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rect b="b" l="l" r="r" t="t"/>
              <a:pathLst>
                <a:path extrusionOk="0" h="47669" w="27654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rect b="b" l="l" r="r" t="t"/>
              <a:pathLst>
                <a:path extrusionOk="0" h="31824" w="27654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rect b="b" l="l" r="r" t="t"/>
              <a:pathLst>
                <a:path extrusionOk="0" h="63647" w="27654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rect b="b" l="l" r="r" t="t"/>
              <a:pathLst>
                <a:path extrusionOk="0" h="31823" w="27654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rect b="b" l="l" r="r" t="t"/>
              <a:pathLst>
                <a:path extrusionOk="0" h="63646" w="27654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rect b="b" l="l" r="r" t="t"/>
              <a:pathLst>
                <a:path extrusionOk="0" h="47802" w="55174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" name="Google Shape;351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10"/>
          <p:cNvGrpSpPr/>
          <p:nvPr/>
        </p:nvGrpSpPr>
        <p:grpSpPr>
          <a:xfrm>
            <a:off x="-6570" y="518767"/>
            <a:ext cx="2604982" cy="2256975"/>
            <a:chOff x="-8580" y="487809"/>
            <a:chExt cx="2894424" cy="2507193"/>
          </a:xfrm>
        </p:grpSpPr>
        <p:sp>
          <p:nvSpPr>
            <p:cNvPr id="354" name="Google Shape;354;p10"/>
            <p:cNvSpPr/>
            <p:nvPr/>
          </p:nvSpPr>
          <p:spPr>
            <a:xfrm rot="10800000">
              <a:off x="-8580" y="2159250"/>
              <a:ext cx="726263" cy="835752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0"/>
            <p:cNvSpPr/>
            <p:nvPr/>
          </p:nvSpPr>
          <p:spPr>
            <a:xfrm rot="10800000">
              <a:off x="-8580" y="903907"/>
              <a:ext cx="726263" cy="1255400"/>
            </a:xfrm>
            <a:custGeom>
              <a:rect b="b" l="l" r="r" t="t"/>
              <a:pathLst>
                <a:path extrusionOk="0" h="47802" w="27654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0"/>
            <p:cNvSpPr/>
            <p:nvPr/>
          </p:nvSpPr>
          <p:spPr>
            <a:xfrm rot="10800000">
              <a:off x="-8580" y="487809"/>
              <a:ext cx="722770" cy="835778"/>
            </a:xfrm>
            <a:custGeom>
              <a:rect b="b" l="l" r="r" t="t"/>
              <a:pathLst>
                <a:path extrusionOk="0" h="31824" w="27521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0"/>
            <p:cNvSpPr/>
            <p:nvPr/>
          </p:nvSpPr>
          <p:spPr>
            <a:xfrm rot="10800000">
              <a:off x="-8580" y="1739643"/>
              <a:ext cx="726263" cy="835752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0"/>
            <p:cNvSpPr/>
            <p:nvPr/>
          </p:nvSpPr>
          <p:spPr>
            <a:xfrm rot="10800000">
              <a:off x="-8580" y="2159250"/>
              <a:ext cx="726263" cy="835752"/>
            </a:xfrm>
            <a:custGeom>
              <a:rect b="b" l="l" r="r" t="t"/>
              <a:pathLst>
                <a:path extrusionOk="0" h="31823" w="27654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0"/>
            <p:cNvSpPr/>
            <p:nvPr/>
          </p:nvSpPr>
          <p:spPr>
            <a:xfrm rot="10800000">
              <a:off x="717603" y="487809"/>
              <a:ext cx="1445514" cy="835778"/>
            </a:xfrm>
            <a:custGeom>
              <a:rect b="b" l="l" r="r" t="t"/>
              <a:pathLst>
                <a:path extrusionOk="0" h="31824" w="55041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0"/>
            <p:cNvSpPr/>
            <p:nvPr/>
          </p:nvSpPr>
          <p:spPr>
            <a:xfrm rot="10800000">
              <a:off x="717630" y="903907"/>
              <a:ext cx="722770" cy="1255400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0"/>
            <p:cNvSpPr/>
            <p:nvPr/>
          </p:nvSpPr>
          <p:spPr>
            <a:xfrm rot="10800000">
              <a:off x="717630" y="1739643"/>
              <a:ext cx="722770" cy="835752"/>
            </a:xfrm>
            <a:custGeom>
              <a:rect b="b" l="l" r="r" t="t"/>
              <a:pathLst>
                <a:path extrusionOk="0" h="31823" w="27521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0"/>
            <p:cNvSpPr/>
            <p:nvPr/>
          </p:nvSpPr>
          <p:spPr>
            <a:xfrm rot="10800000">
              <a:off x="-8580" y="1739643"/>
              <a:ext cx="726263" cy="835752"/>
            </a:xfrm>
            <a:custGeom>
              <a:rect b="b" l="l" r="r" t="t"/>
              <a:pathLst>
                <a:path extrusionOk="0" h="31823" w="27654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0"/>
            <p:cNvSpPr/>
            <p:nvPr/>
          </p:nvSpPr>
          <p:spPr>
            <a:xfrm rot="10800000">
              <a:off x="2163100" y="903904"/>
              <a:ext cx="722744" cy="835778"/>
            </a:xfrm>
            <a:custGeom>
              <a:rect b="b" l="l" r="r" t="t"/>
              <a:pathLst>
                <a:path extrusionOk="0" h="31824" w="2752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0"/>
            <p:cNvSpPr/>
            <p:nvPr/>
          </p:nvSpPr>
          <p:spPr>
            <a:xfrm flipH="1" rot="10800000">
              <a:off x="1442105" y="903907"/>
              <a:ext cx="722770" cy="1255400"/>
            </a:xfrm>
            <a:custGeom>
              <a:rect b="b" l="l" r="r" t="t"/>
              <a:pathLst>
                <a:path extrusionOk="0" h="47802" w="27521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5" name="Google Shape;365;p10"/>
          <p:cNvSpPr/>
          <p:nvPr/>
        </p:nvSpPr>
        <p:spPr>
          <a:xfrm flipH="1">
            <a:off x="-1017193" y="881512"/>
            <a:ext cx="4269126" cy="4942773"/>
          </a:xfrm>
          <a:custGeom>
            <a:rect b="b" l="l" r="r" t="t"/>
            <a:pathLst>
              <a:path extrusionOk="0" h="31857" w="27521">
                <a:moveTo>
                  <a:pt x="1" y="0"/>
                </a:moveTo>
                <a:lnTo>
                  <a:pt x="1" y="31857"/>
                </a:lnTo>
                <a:lnTo>
                  <a:pt x="27520" y="1584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0"/>
          <p:cNvSpPr txBox="1"/>
          <p:nvPr>
            <p:ph type="title"/>
          </p:nvPr>
        </p:nvSpPr>
        <p:spPr>
          <a:xfrm>
            <a:off x="713225" y="2321675"/>
            <a:ext cx="2230800" cy="228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67" name="Google Shape;367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Condensed SemiBold"/>
              <a:buNone/>
              <a:defRPr sz="28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6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22"/>
          <p:cNvSpPr txBox="1"/>
          <p:nvPr>
            <p:ph type="ctrTitle"/>
          </p:nvPr>
        </p:nvSpPr>
        <p:spPr>
          <a:xfrm>
            <a:off x="2096475" y="787775"/>
            <a:ext cx="64197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BF9000"/>
                </a:solidFill>
              </a:rPr>
              <a:t>Retail Management System</a:t>
            </a:r>
            <a:endParaRPr sz="5000">
              <a:solidFill>
                <a:srgbClr val="BF9000"/>
              </a:solidFill>
            </a:endParaRPr>
          </a:p>
        </p:txBody>
      </p:sp>
      <p:sp>
        <p:nvSpPr>
          <p:cNvPr id="859" name="Google Shape;859;p22"/>
          <p:cNvSpPr txBox="1"/>
          <p:nvPr>
            <p:ph idx="1" type="subTitle"/>
          </p:nvPr>
        </p:nvSpPr>
        <p:spPr>
          <a:xfrm>
            <a:off x="145425" y="3262650"/>
            <a:ext cx="4229100" cy="19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Poppins"/>
                <a:ea typeface="Poppins"/>
                <a:cs typeface="Poppins"/>
                <a:sym typeface="Poppins"/>
              </a:rPr>
              <a:t>CC0 1 - Group 1</a:t>
            </a:r>
            <a:endParaRPr b="1">
              <a:solidFill>
                <a:srgbClr val="FF99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99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27BA0"/>
              </a:buClr>
              <a:buSzPts val="1400"/>
              <a:buFont typeface="Times New Roman"/>
              <a:buChar char="●"/>
            </a:pPr>
            <a:r>
              <a:rPr b="1" lang="en" sz="1400">
                <a:solidFill>
                  <a:srgbClr val="C27B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Lê Đức Cầm - 1952588</a:t>
            </a:r>
            <a:endParaRPr b="1" sz="1400">
              <a:solidFill>
                <a:srgbClr val="C27B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27BA0"/>
              </a:buClr>
              <a:buSzPts val="1400"/>
              <a:buFont typeface="Times New Roman"/>
              <a:buChar char="●"/>
            </a:pPr>
            <a:r>
              <a:rPr b="1" lang="en" sz="1400">
                <a:solidFill>
                  <a:srgbClr val="C27B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Phạm Mạnh Dũng - 1952633</a:t>
            </a:r>
            <a:endParaRPr b="1" sz="1400">
              <a:solidFill>
                <a:srgbClr val="C27B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27BA0"/>
              </a:buClr>
              <a:buSzPts val="1400"/>
              <a:buFont typeface="Times New Roman"/>
              <a:buChar char="●"/>
            </a:pPr>
            <a:r>
              <a:rPr b="1" lang="en" sz="1400">
                <a:solidFill>
                  <a:srgbClr val="C27B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Nguyễn Tiến Dương - 1952639</a:t>
            </a:r>
            <a:endParaRPr b="1" sz="1400">
              <a:solidFill>
                <a:srgbClr val="C27B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C27B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C27B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0" name="Google Shape;860;p22"/>
          <p:cNvSpPr/>
          <p:nvPr/>
        </p:nvSpPr>
        <p:spPr>
          <a:xfrm rot="10800000">
            <a:off x="-76200" y="1690558"/>
            <a:ext cx="382257" cy="441707"/>
          </a:xfrm>
          <a:custGeom>
            <a:rect b="b" l="l" r="r" t="t"/>
            <a:pathLst>
              <a:path extrusionOk="0" h="31824" w="27654">
                <a:moveTo>
                  <a:pt x="27653" y="1"/>
                </a:moveTo>
                <a:lnTo>
                  <a:pt x="0" y="15845"/>
                </a:lnTo>
                <a:lnTo>
                  <a:pt x="27653" y="31823"/>
                </a:lnTo>
                <a:lnTo>
                  <a:pt x="2765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22"/>
          <p:cNvSpPr/>
          <p:nvPr/>
        </p:nvSpPr>
        <p:spPr>
          <a:xfrm rot="10800000">
            <a:off x="-76202" y="1248850"/>
            <a:ext cx="382247" cy="663492"/>
          </a:xfrm>
          <a:custGeom>
            <a:rect b="b" l="l" r="r" t="t"/>
            <a:pathLst>
              <a:path extrusionOk="0" h="47802" w="27654">
                <a:moveTo>
                  <a:pt x="0" y="0"/>
                </a:moveTo>
                <a:lnTo>
                  <a:pt x="0" y="31823"/>
                </a:lnTo>
                <a:lnTo>
                  <a:pt x="134" y="31956"/>
                </a:lnTo>
                <a:lnTo>
                  <a:pt x="27653" y="47801"/>
                </a:lnTo>
                <a:lnTo>
                  <a:pt x="27653" y="1597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22"/>
          <p:cNvSpPr/>
          <p:nvPr/>
        </p:nvSpPr>
        <p:spPr>
          <a:xfrm rot="10800000">
            <a:off x="-76200" y="143724"/>
            <a:ext cx="382257" cy="663476"/>
          </a:xfrm>
          <a:custGeom>
            <a:rect b="b" l="l" r="r" t="t"/>
            <a:pathLst>
              <a:path extrusionOk="0" h="47802" w="27654">
                <a:moveTo>
                  <a:pt x="27653" y="1"/>
                </a:moveTo>
                <a:lnTo>
                  <a:pt x="0" y="15979"/>
                </a:lnTo>
                <a:lnTo>
                  <a:pt x="0" y="47802"/>
                </a:lnTo>
                <a:lnTo>
                  <a:pt x="134" y="47802"/>
                </a:lnTo>
                <a:lnTo>
                  <a:pt x="27653" y="31824"/>
                </a:lnTo>
                <a:lnTo>
                  <a:pt x="276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22"/>
          <p:cNvSpPr/>
          <p:nvPr/>
        </p:nvSpPr>
        <p:spPr>
          <a:xfrm rot="10800000">
            <a:off x="-76202" y="-76210"/>
            <a:ext cx="380409" cy="441717"/>
          </a:xfrm>
          <a:custGeom>
            <a:rect b="b" l="l" r="r" t="t"/>
            <a:pathLst>
              <a:path extrusionOk="0" h="31824" w="27521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22"/>
          <p:cNvSpPr/>
          <p:nvPr/>
        </p:nvSpPr>
        <p:spPr>
          <a:xfrm rot="10800000">
            <a:off x="-76191" y="807176"/>
            <a:ext cx="382247" cy="441703"/>
          </a:xfrm>
          <a:custGeom>
            <a:rect b="b" l="l" r="r" t="t"/>
            <a:pathLst>
              <a:path extrusionOk="0" h="31823" w="27654">
                <a:moveTo>
                  <a:pt x="27653" y="0"/>
                </a:moveTo>
                <a:lnTo>
                  <a:pt x="0" y="15978"/>
                </a:lnTo>
                <a:lnTo>
                  <a:pt x="27653" y="31823"/>
                </a:lnTo>
                <a:lnTo>
                  <a:pt x="2765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22"/>
          <p:cNvSpPr/>
          <p:nvPr/>
        </p:nvSpPr>
        <p:spPr>
          <a:xfrm rot="10800000">
            <a:off x="686447" y="1690558"/>
            <a:ext cx="380418" cy="441707"/>
          </a:xfrm>
          <a:custGeom>
            <a:rect b="b" l="l" r="r" t="t"/>
            <a:pathLst>
              <a:path extrusionOk="0" h="31824" w="27521">
                <a:moveTo>
                  <a:pt x="27521" y="1"/>
                </a:moveTo>
                <a:lnTo>
                  <a:pt x="1" y="15845"/>
                </a:lnTo>
                <a:lnTo>
                  <a:pt x="27521" y="31823"/>
                </a:lnTo>
                <a:lnTo>
                  <a:pt x="2752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22"/>
          <p:cNvSpPr/>
          <p:nvPr/>
        </p:nvSpPr>
        <p:spPr>
          <a:xfrm rot="10800000">
            <a:off x="684609" y="1248865"/>
            <a:ext cx="384095" cy="661630"/>
          </a:xfrm>
          <a:custGeom>
            <a:rect b="b" l="l" r="r" t="t"/>
            <a:pathLst>
              <a:path extrusionOk="0" h="47669" w="27787">
                <a:moveTo>
                  <a:pt x="1" y="1"/>
                </a:moveTo>
                <a:lnTo>
                  <a:pt x="134" y="31823"/>
                </a:lnTo>
                <a:lnTo>
                  <a:pt x="27787" y="47668"/>
                </a:lnTo>
                <a:lnTo>
                  <a:pt x="27654" y="15845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22"/>
          <p:cNvSpPr/>
          <p:nvPr/>
        </p:nvSpPr>
        <p:spPr>
          <a:xfrm rot="10800000">
            <a:off x="306052" y="1248850"/>
            <a:ext cx="380409" cy="661646"/>
          </a:xfrm>
          <a:custGeom>
            <a:rect b="b" l="l" r="r" t="t"/>
            <a:pathLst>
              <a:path extrusionOk="0" h="47669" w="27521">
                <a:moveTo>
                  <a:pt x="27520" y="1"/>
                </a:moveTo>
                <a:lnTo>
                  <a:pt x="1" y="15845"/>
                </a:lnTo>
                <a:lnTo>
                  <a:pt x="1" y="47668"/>
                </a:lnTo>
                <a:lnTo>
                  <a:pt x="27520" y="31823"/>
                </a:lnTo>
                <a:lnTo>
                  <a:pt x="27520" y="31690"/>
                </a:lnTo>
                <a:lnTo>
                  <a:pt x="2752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22"/>
          <p:cNvSpPr/>
          <p:nvPr/>
        </p:nvSpPr>
        <p:spPr>
          <a:xfrm rot="10800000">
            <a:off x="680965" y="2692002"/>
            <a:ext cx="111133" cy="127335"/>
          </a:xfrm>
          <a:custGeom>
            <a:rect b="b" l="l" r="r" t="t"/>
            <a:pathLst>
              <a:path extrusionOk="0" h="9174" w="8040">
                <a:moveTo>
                  <a:pt x="8040" y="0"/>
                </a:moveTo>
                <a:lnTo>
                  <a:pt x="1" y="4604"/>
                </a:lnTo>
                <a:lnTo>
                  <a:pt x="8040" y="9174"/>
                </a:lnTo>
                <a:lnTo>
                  <a:pt x="80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22"/>
          <p:cNvSpPr/>
          <p:nvPr/>
        </p:nvSpPr>
        <p:spPr>
          <a:xfrm rot="10800000">
            <a:off x="306043" y="2132251"/>
            <a:ext cx="380418" cy="442165"/>
          </a:xfrm>
          <a:custGeom>
            <a:rect b="b" l="l" r="r" t="t"/>
            <a:pathLst>
              <a:path extrusionOk="0" h="31857" w="27521">
                <a:moveTo>
                  <a:pt x="1" y="0"/>
                </a:moveTo>
                <a:lnTo>
                  <a:pt x="1" y="31857"/>
                </a:lnTo>
                <a:lnTo>
                  <a:pt x="27520" y="1584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22"/>
          <p:cNvSpPr/>
          <p:nvPr/>
        </p:nvSpPr>
        <p:spPr>
          <a:xfrm rot="10800000">
            <a:off x="306043" y="-76200"/>
            <a:ext cx="760822" cy="441707"/>
          </a:xfrm>
          <a:custGeom>
            <a:rect b="b" l="l" r="r" t="t"/>
            <a:pathLst>
              <a:path extrusionOk="0" h="31824" w="55041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22"/>
          <p:cNvSpPr/>
          <p:nvPr/>
        </p:nvSpPr>
        <p:spPr>
          <a:xfrm rot="10800000">
            <a:off x="306043" y="143724"/>
            <a:ext cx="380418" cy="663476"/>
          </a:xfrm>
          <a:custGeom>
            <a:rect b="b" l="l" r="r" t="t"/>
            <a:pathLst>
              <a:path extrusionOk="0" h="47802" w="27521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22"/>
          <p:cNvSpPr/>
          <p:nvPr/>
        </p:nvSpPr>
        <p:spPr>
          <a:xfrm rot="10800000">
            <a:off x="306043" y="585416"/>
            <a:ext cx="380418" cy="441693"/>
          </a:xfrm>
          <a:custGeom>
            <a:rect b="b" l="l" r="r" t="t"/>
            <a:pathLst>
              <a:path extrusionOk="0" h="31823" w="27521">
                <a:moveTo>
                  <a:pt x="27520" y="0"/>
                </a:moveTo>
                <a:lnTo>
                  <a:pt x="1" y="15845"/>
                </a:lnTo>
                <a:lnTo>
                  <a:pt x="27520" y="31823"/>
                </a:lnTo>
                <a:lnTo>
                  <a:pt x="2752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22"/>
          <p:cNvSpPr/>
          <p:nvPr/>
        </p:nvSpPr>
        <p:spPr>
          <a:xfrm rot="10800000">
            <a:off x="-76191" y="585406"/>
            <a:ext cx="382247" cy="441703"/>
          </a:xfrm>
          <a:custGeom>
            <a:rect b="b" l="l" r="r" t="t"/>
            <a:pathLst>
              <a:path extrusionOk="0" h="31823" w="27654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22"/>
          <p:cNvSpPr/>
          <p:nvPr/>
        </p:nvSpPr>
        <p:spPr>
          <a:xfrm rot="10800000">
            <a:off x="-76202" y="1027085"/>
            <a:ext cx="382247" cy="443577"/>
          </a:xfrm>
          <a:custGeom>
            <a:rect b="b" l="l" r="r" t="t"/>
            <a:pathLst>
              <a:path extrusionOk="0" h="31958" w="27654">
                <a:moveTo>
                  <a:pt x="0" y="1"/>
                </a:moveTo>
                <a:lnTo>
                  <a:pt x="0" y="31957"/>
                </a:lnTo>
                <a:lnTo>
                  <a:pt x="27653" y="15979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22"/>
          <p:cNvSpPr/>
          <p:nvPr/>
        </p:nvSpPr>
        <p:spPr>
          <a:xfrm rot="10800000">
            <a:off x="306050" y="807171"/>
            <a:ext cx="760804" cy="663492"/>
          </a:xfrm>
          <a:custGeom>
            <a:rect b="b" l="l" r="r" t="t"/>
            <a:pathLst>
              <a:path extrusionOk="0" h="47802" w="55041">
                <a:moveTo>
                  <a:pt x="55040" y="1"/>
                </a:moveTo>
                <a:lnTo>
                  <a:pt x="27521" y="15979"/>
                </a:lnTo>
                <a:lnTo>
                  <a:pt x="1" y="31957"/>
                </a:lnTo>
                <a:lnTo>
                  <a:pt x="27521" y="47802"/>
                </a:lnTo>
                <a:lnTo>
                  <a:pt x="55040" y="31957"/>
                </a:lnTo>
                <a:lnTo>
                  <a:pt x="5504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22"/>
          <p:cNvSpPr/>
          <p:nvPr/>
        </p:nvSpPr>
        <p:spPr>
          <a:xfrm rot="10800000">
            <a:off x="1449103" y="1690548"/>
            <a:ext cx="380395" cy="441717"/>
          </a:xfrm>
          <a:custGeom>
            <a:rect b="b" l="l" r="r" t="t"/>
            <a:pathLst>
              <a:path extrusionOk="0" h="31824" w="27520">
                <a:moveTo>
                  <a:pt x="27520" y="1"/>
                </a:moveTo>
                <a:lnTo>
                  <a:pt x="0" y="15845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22"/>
          <p:cNvSpPr/>
          <p:nvPr/>
        </p:nvSpPr>
        <p:spPr>
          <a:xfrm rot="10800000">
            <a:off x="1708691" y="1366463"/>
            <a:ext cx="178448" cy="206507"/>
          </a:xfrm>
          <a:custGeom>
            <a:rect b="b" l="l" r="r" t="t"/>
            <a:pathLst>
              <a:path extrusionOk="0" h="14878" w="12910">
                <a:moveTo>
                  <a:pt x="1" y="0"/>
                </a:moveTo>
                <a:lnTo>
                  <a:pt x="1" y="14877"/>
                </a:lnTo>
                <a:lnTo>
                  <a:pt x="12910" y="7505"/>
                </a:lnTo>
                <a:lnTo>
                  <a:pt x="13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22"/>
          <p:cNvSpPr/>
          <p:nvPr/>
        </p:nvSpPr>
        <p:spPr>
          <a:xfrm rot="10800000">
            <a:off x="1712381" y="2028081"/>
            <a:ext cx="120809" cy="141229"/>
          </a:xfrm>
          <a:custGeom>
            <a:rect b="b" l="l" r="r" t="t"/>
            <a:pathLst>
              <a:path extrusionOk="0" h="10175" w="8740">
                <a:moveTo>
                  <a:pt x="0" y="1"/>
                </a:moveTo>
                <a:lnTo>
                  <a:pt x="0" y="10175"/>
                </a:lnTo>
                <a:lnTo>
                  <a:pt x="8740" y="5005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22"/>
          <p:cNvSpPr/>
          <p:nvPr/>
        </p:nvSpPr>
        <p:spPr>
          <a:xfrm rot="10800000">
            <a:off x="1066851" y="1248865"/>
            <a:ext cx="382257" cy="661630"/>
          </a:xfrm>
          <a:custGeom>
            <a:rect b="b" l="l" r="r" t="t"/>
            <a:pathLst>
              <a:path extrusionOk="0" h="47669" w="27654">
                <a:moveTo>
                  <a:pt x="27654" y="1"/>
                </a:moveTo>
                <a:lnTo>
                  <a:pt x="1" y="15845"/>
                </a:lnTo>
                <a:lnTo>
                  <a:pt x="1" y="47668"/>
                </a:lnTo>
                <a:lnTo>
                  <a:pt x="27521" y="31823"/>
                </a:lnTo>
                <a:lnTo>
                  <a:pt x="27654" y="31690"/>
                </a:lnTo>
                <a:lnTo>
                  <a:pt x="2765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22"/>
          <p:cNvSpPr/>
          <p:nvPr/>
        </p:nvSpPr>
        <p:spPr>
          <a:xfrm rot="10800000">
            <a:off x="1066861" y="1690548"/>
            <a:ext cx="382247" cy="441717"/>
          </a:xfrm>
          <a:custGeom>
            <a:rect b="b" l="l" r="r" t="t"/>
            <a:pathLst>
              <a:path extrusionOk="0" h="31824" w="27654">
                <a:moveTo>
                  <a:pt x="1" y="1"/>
                </a:moveTo>
                <a:lnTo>
                  <a:pt x="1" y="31823"/>
                </a:lnTo>
                <a:lnTo>
                  <a:pt x="27654" y="15979"/>
                </a:lnTo>
                <a:lnTo>
                  <a:pt x="27654" y="15845"/>
                </a:lnTo>
                <a:lnTo>
                  <a:pt x="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22"/>
          <p:cNvSpPr/>
          <p:nvPr/>
        </p:nvSpPr>
        <p:spPr>
          <a:xfrm rot="10800000">
            <a:off x="1449103" y="365483"/>
            <a:ext cx="380395" cy="441717"/>
          </a:xfrm>
          <a:custGeom>
            <a:rect b="b" l="l" r="r" t="t"/>
            <a:pathLst>
              <a:path extrusionOk="0" h="31824" w="27520">
                <a:moveTo>
                  <a:pt x="27520" y="1"/>
                </a:moveTo>
                <a:lnTo>
                  <a:pt x="0" y="15979"/>
                </a:lnTo>
                <a:lnTo>
                  <a:pt x="27520" y="31824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22"/>
          <p:cNvSpPr/>
          <p:nvPr/>
        </p:nvSpPr>
        <p:spPr>
          <a:xfrm rot="10800000">
            <a:off x="2069765" y="-76210"/>
            <a:ext cx="380409" cy="441717"/>
          </a:xfrm>
          <a:custGeom>
            <a:rect b="b" l="l" r="r" t="t"/>
            <a:pathLst>
              <a:path extrusionOk="0" h="31824" w="27521">
                <a:moveTo>
                  <a:pt x="1" y="1"/>
                </a:moveTo>
                <a:lnTo>
                  <a:pt x="1" y="31823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22"/>
          <p:cNvSpPr/>
          <p:nvPr/>
        </p:nvSpPr>
        <p:spPr>
          <a:xfrm rot="10800000">
            <a:off x="1066851" y="-76200"/>
            <a:ext cx="382257" cy="883400"/>
          </a:xfrm>
          <a:custGeom>
            <a:rect b="b" l="l" r="r" t="t"/>
            <a:pathLst>
              <a:path extrusionOk="0" h="63647" w="27654">
                <a:moveTo>
                  <a:pt x="1" y="1"/>
                </a:moveTo>
                <a:lnTo>
                  <a:pt x="1" y="31824"/>
                </a:lnTo>
                <a:lnTo>
                  <a:pt x="1" y="63646"/>
                </a:lnTo>
                <a:lnTo>
                  <a:pt x="27521" y="47802"/>
                </a:lnTo>
                <a:lnTo>
                  <a:pt x="27654" y="47802"/>
                </a:lnTo>
                <a:lnTo>
                  <a:pt x="27654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22"/>
          <p:cNvSpPr/>
          <p:nvPr/>
        </p:nvSpPr>
        <p:spPr>
          <a:xfrm rot="10800000">
            <a:off x="1066851" y="585416"/>
            <a:ext cx="382257" cy="441693"/>
          </a:xfrm>
          <a:custGeom>
            <a:rect b="b" l="l" r="r" t="t"/>
            <a:pathLst>
              <a:path extrusionOk="0" h="31823" w="27654">
                <a:moveTo>
                  <a:pt x="27654" y="0"/>
                </a:moveTo>
                <a:lnTo>
                  <a:pt x="1" y="15845"/>
                </a:lnTo>
                <a:lnTo>
                  <a:pt x="27654" y="31823"/>
                </a:lnTo>
                <a:lnTo>
                  <a:pt x="2765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22"/>
          <p:cNvSpPr/>
          <p:nvPr/>
        </p:nvSpPr>
        <p:spPr>
          <a:xfrm rot="10800000">
            <a:off x="686445" y="143703"/>
            <a:ext cx="382247" cy="883406"/>
          </a:xfrm>
          <a:custGeom>
            <a:rect b="b" l="l" r="r" t="t"/>
            <a:pathLst>
              <a:path extrusionOk="0" h="63646" w="27654">
                <a:moveTo>
                  <a:pt x="134" y="0"/>
                </a:moveTo>
                <a:lnTo>
                  <a:pt x="1" y="31823"/>
                </a:lnTo>
                <a:lnTo>
                  <a:pt x="134" y="31823"/>
                </a:lnTo>
                <a:lnTo>
                  <a:pt x="134" y="63646"/>
                </a:lnTo>
                <a:lnTo>
                  <a:pt x="27654" y="47668"/>
                </a:lnTo>
                <a:lnTo>
                  <a:pt x="27654" y="15845"/>
                </a:lnTo>
                <a:lnTo>
                  <a:pt x="1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22"/>
          <p:cNvSpPr/>
          <p:nvPr/>
        </p:nvSpPr>
        <p:spPr>
          <a:xfrm rot="10800000">
            <a:off x="686465" y="807171"/>
            <a:ext cx="762643" cy="663492"/>
          </a:xfrm>
          <a:custGeom>
            <a:rect b="b" l="l" r="r" t="t"/>
            <a:pathLst>
              <a:path extrusionOk="0" h="47802" w="55174">
                <a:moveTo>
                  <a:pt x="27654" y="1"/>
                </a:moveTo>
                <a:lnTo>
                  <a:pt x="1" y="15979"/>
                </a:lnTo>
                <a:lnTo>
                  <a:pt x="1" y="47802"/>
                </a:lnTo>
                <a:lnTo>
                  <a:pt x="27654" y="31957"/>
                </a:lnTo>
                <a:lnTo>
                  <a:pt x="55174" y="15979"/>
                </a:lnTo>
                <a:lnTo>
                  <a:pt x="2765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22"/>
          <p:cNvSpPr/>
          <p:nvPr/>
        </p:nvSpPr>
        <p:spPr>
          <a:xfrm>
            <a:off x="8761740" y="4256839"/>
            <a:ext cx="382247" cy="663492"/>
          </a:xfrm>
          <a:custGeom>
            <a:rect b="b" l="l" r="r" t="t"/>
            <a:pathLst>
              <a:path extrusionOk="0" h="47802" w="27654">
                <a:moveTo>
                  <a:pt x="27653" y="1"/>
                </a:moveTo>
                <a:lnTo>
                  <a:pt x="0" y="15979"/>
                </a:lnTo>
                <a:lnTo>
                  <a:pt x="0" y="47802"/>
                </a:lnTo>
                <a:lnTo>
                  <a:pt x="134" y="47802"/>
                </a:lnTo>
                <a:lnTo>
                  <a:pt x="27653" y="31824"/>
                </a:lnTo>
                <a:lnTo>
                  <a:pt x="276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22"/>
          <p:cNvSpPr/>
          <p:nvPr/>
        </p:nvSpPr>
        <p:spPr>
          <a:xfrm>
            <a:off x="8763590" y="4698532"/>
            <a:ext cx="380409" cy="441717"/>
          </a:xfrm>
          <a:custGeom>
            <a:rect b="b" l="l" r="r" t="t"/>
            <a:pathLst>
              <a:path extrusionOk="0" h="31824" w="27521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22"/>
          <p:cNvSpPr/>
          <p:nvPr/>
        </p:nvSpPr>
        <p:spPr>
          <a:xfrm>
            <a:off x="8652474" y="3168852"/>
            <a:ext cx="111133" cy="127335"/>
          </a:xfrm>
          <a:custGeom>
            <a:rect b="b" l="l" r="r" t="t"/>
            <a:pathLst>
              <a:path extrusionOk="0" h="9174" w="8040">
                <a:moveTo>
                  <a:pt x="8040" y="0"/>
                </a:moveTo>
                <a:lnTo>
                  <a:pt x="1" y="4604"/>
                </a:lnTo>
                <a:lnTo>
                  <a:pt x="8040" y="9174"/>
                </a:lnTo>
                <a:lnTo>
                  <a:pt x="80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22"/>
          <p:cNvSpPr/>
          <p:nvPr/>
        </p:nvSpPr>
        <p:spPr>
          <a:xfrm>
            <a:off x="8000931" y="4698532"/>
            <a:ext cx="760804" cy="441717"/>
          </a:xfrm>
          <a:custGeom>
            <a:rect b="b" l="l" r="r" t="t"/>
            <a:pathLst>
              <a:path extrusionOk="0" h="31824" w="55041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22"/>
          <p:cNvSpPr/>
          <p:nvPr/>
        </p:nvSpPr>
        <p:spPr>
          <a:xfrm>
            <a:off x="8381336" y="4256839"/>
            <a:ext cx="380409" cy="663492"/>
          </a:xfrm>
          <a:custGeom>
            <a:rect b="b" l="l" r="r" t="t"/>
            <a:pathLst>
              <a:path extrusionOk="0" h="47802" w="27521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22"/>
          <p:cNvSpPr/>
          <p:nvPr/>
        </p:nvSpPr>
        <p:spPr>
          <a:xfrm>
            <a:off x="8761740" y="4036930"/>
            <a:ext cx="382247" cy="441703"/>
          </a:xfrm>
          <a:custGeom>
            <a:rect b="b" l="l" r="r" t="t"/>
            <a:pathLst>
              <a:path extrusionOk="0" h="31823" w="27654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22"/>
          <p:cNvSpPr/>
          <p:nvPr/>
        </p:nvSpPr>
        <p:spPr>
          <a:xfrm>
            <a:off x="7822482" y="3491070"/>
            <a:ext cx="178448" cy="206507"/>
          </a:xfrm>
          <a:custGeom>
            <a:rect b="b" l="l" r="r" t="t"/>
            <a:pathLst>
              <a:path extrusionOk="0" h="14878" w="12910">
                <a:moveTo>
                  <a:pt x="1" y="0"/>
                </a:moveTo>
                <a:lnTo>
                  <a:pt x="1" y="14877"/>
                </a:lnTo>
                <a:lnTo>
                  <a:pt x="12910" y="7505"/>
                </a:lnTo>
                <a:lnTo>
                  <a:pt x="13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22"/>
          <p:cNvSpPr/>
          <p:nvPr/>
        </p:nvSpPr>
        <p:spPr>
          <a:xfrm>
            <a:off x="7259448" y="4698532"/>
            <a:ext cx="380409" cy="441717"/>
          </a:xfrm>
          <a:custGeom>
            <a:rect b="b" l="l" r="r" t="t"/>
            <a:pathLst>
              <a:path extrusionOk="0" h="31824" w="27521">
                <a:moveTo>
                  <a:pt x="1" y="1"/>
                </a:moveTo>
                <a:lnTo>
                  <a:pt x="1" y="31823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9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1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4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6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8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4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6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8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4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6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8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8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1"/>
          <p:cNvSpPr txBox="1"/>
          <p:nvPr>
            <p:ph type="title"/>
          </p:nvPr>
        </p:nvSpPr>
        <p:spPr>
          <a:xfrm>
            <a:off x="3239875" y="157475"/>
            <a:ext cx="5343300" cy="6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Simple to complex queries</a:t>
            </a:r>
            <a:endParaRPr sz="3400">
              <a:solidFill>
                <a:srgbClr val="1155CC"/>
              </a:solidFill>
            </a:endParaRPr>
          </a:p>
        </p:txBody>
      </p:sp>
      <p:cxnSp>
        <p:nvCxnSpPr>
          <p:cNvPr id="1040" name="Google Shape;1040;p31"/>
          <p:cNvCxnSpPr/>
          <p:nvPr/>
        </p:nvCxnSpPr>
        <p:spPr>
          <a:xfrm flipH="1">
            <a:off x="8583175" y="0"/>
            <a:ext cx="6600" cy="1230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1" name="Google Shape;1041;p31"/>
          <p:cNvSpPr txBox="1"/>
          <p:nvPr>
            <p:ph type="title"/>
          </p:nvPr>
        </p:nvSpPr>
        <p:spPr>
          <a:xfrm>
            <a:off x="179575" y="2003250"/>
            <a:ext cx="4647300" cy="113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Some complex query</a:t>
            </a:r>
            <a:endParaRPr sz="3400">
              <a:solidFill>
                <a:srgbClr val="1155CC"/>
              </a:solidFill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E1E"/>
              </a:buClr>
              <a:buSzPts val="2100"/>
              <a:buChar char="-"/>
            </a:pPr>
            <a:r>
              <a:rPr lang="en" sz="2100">
                <a:solidFill>
                  <a:srgbClr val="201E1E"/>
                </a:solidFill>
              </a:rPr>
              <a:t>Purpose of using complex query</a:t>
            </a:r>
            <a:endParaRPr sz="2100">
              <a:solidFill>
                <a:srgbClr val="201E1E"/>
              </a:solidFill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E1E"/>
              </a:buClr>
              <a:buSzPts val="2100"/>
              <a:buChar char="-"/>
            </a:pPr>
            <a:r>
              <a:rPr lang="en" sz="2100">
                <a:solidFill>
                  <a:srgbClr val="201E1E"/>
                </a:solidFill>
              </a:rPr>
              <a:t>Combine  query with multiple constraints</a:t>
            </a:r>
            <a:endParaRPr sz="2100">
              <a:solidFill>
                <a:srgbClr val="201E1E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1155CC"/>
              </a:solidFill>
            </a:endParaRPr>
          </a:p>
        </p:txBody>
      </p:sp>
      <p:sp>
        <p:nvSpPr>
          <p:cNvPr id="1042" name="Google Shape;1042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3" name="Google Shape;104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75" y="3956525"/>
            <a:ext cx="3312150" cy="97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4" name="Google Shape;104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4375" y="3731550"/>
            <a:ext cx="1969900" cy="113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5" name="Google Shape;104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78581" y="2232820"/>
            <a:ext cx="2191850" cy="1029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32"/>
          <p:cNvSpPr txBox="1"/>
          <p:nvPr>
            <p:ph type="title"/>
          </p:nvPr>
        </p:nvSpPr>
        <p:spPr>
          <a:xfrm>
            <a:off x="1641875" y="771525"/>
            <a:ext cx="6009900" cy="9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1155CC"/>
                </a:solidFill>
              </a:rPr>
              <a:t>Demonstration with app</a:t>
            </a:r>
            <a:endParaRPr sz="4200">
              <a:solidFill>
                <a:srgbClr val="1155CC"/>
              </a:solidFill>
            </a:endParaRPr>
          </a:p>
        </p:txBody>
      </p:sp>
      <p:cxnSp>
        <p:nvCxnSpPr>
          <p:cNvPr id="1051" name="Google Shape;1051;p32"/>
          <p:cNvCxnSpPr/>
          <p:nvPr/>
        </p:nvCxnSpPr>
        <p:spPr>
          <a:xfrm flipH="1">
            <a:off x="8583175" y="0"/>
            <a:ext cx="6600" cy="1230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2" name="Google Shape;1052;p32"/>
          <p:cNvSpPr txBox="1"/>
          <p:nvPr>
            <p:ph type="title"/>
          </p:nvPr>
        </p:nvSpPr>
        <p:spPr>
          <a:xfrm>
            <a:off x="-285325" y="1351800"/>
            <a:ext cx="5343300" cy="19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201E1E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1155CC"/>
              </a:solidFill>
            </a:endParaRPr>
          </a:p>
        </p:txBody>
      </p:sp>
      <p:sp>
        <p:nvSpPr>
          <p:cNvPr id="1053" name="Google Shape;1053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4" name="Google Shape;10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725" y="2371501"/>
            <a:ext cx="1340825" cy="165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5" name="Google Shape;105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450" y="2359050"/>
            <a:ext cx="2590926" cy="165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6" name="Google Shape;105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78400" y="2359050"/>
            <a:ext cx="1406925" cy="16578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57" name="Google Shape;1057;p32"/>
          <p:cNvCxnSpPr>
            <a:stCxn id="1055" idx="3"/>
            <a:endCxn id="1056" idx="1"/>
          </p:cNvCxnSpPr>
          <p:nvPr/>
        </p:nvCxnSpPr>
        <p:spPr>
          <a:xfrm>
            <a:off x="2878376" y="3188000"/>
            <a:ext cx="159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8" name="Google Shape;1058;p32"/>
          <p:cNvCxnSpPr>
            <a:stCxn id="1056" idx="3"/>
            <a:endCxn id="1054" idx="1"/>
          </p:cNvCxnSpPr>
          <p:nvPr/>
        </p:nvCxnSpPr>
        <p:spPr>
          <a:xfrm>
            <a:off x="5885325" y="3187995"/>
            <a:ext cx="1409400" cy="1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33"/>
          <p:cNvSpPr txBox="1"/>
          <p:nvPr>
            <p:ph type="title"/>
          </p:nvPr>
        </p:nvSpPr>
        <p:spPr>
          <a:xfrm>
            <a:off x="4454575" y="86050"/>
            <a:ext cx="5343300" cy="6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 Conclusion</a:t>
            </a:r>
            <a:endParaRPr sz="3400">
              <a:solidFill>
                <a:srgbClr val="1155CC"/>
              </a:solidFill>
            </a:endParaRPr>
          </a:p>
        </p:txBody>
      </p:sp>
      <p:cxnSp>
        <p:nvCxnSpPr>
          <p:cNvPr id="1064" name="Google Shape;1064;p33"/>
          <p:cNvCxnSpPr/>
          <p:nvPr/>
        </p:nvCxnSpPr>
        <p:spPr>
          <a:xfrm flipH="1">
            <a:off x="8583175" y="0"/>
            <a:ext cx="6600" cy="1230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65" name="Google Shape;10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150" y="3107450"/>
            <a:ext cx="1724825" cy="134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6" name="Google Shape;1066;p33"/>
          <p:cNvSpPr/>
          <p:nvPr/>
        </p:nvSpPr>
        <p:spPr>
          <a:xfrm>
            <a:off x="2187088" y="3521663"/>
            <a:ext cx="944400" cy="51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33"/>
          <p:cNvSpPr/>
          <p:nvPr/>
        </p:nvSpPr>
        <p:spPr>
          <a:xfrm rot="10800000">
            <a:off x="4855025" y="3521675"/>
            <a:ext cx="944400" cy="51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69" name="Google Shape;106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6637" y="3022025"/>
            <a:ext cx="1340825" cy="134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0" name="Google Shape;1070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6225" y="761350"/>
            <a:ext cx="1881625" cy="126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1" name="Google Shape;1071;p33"/>
          <p:cNvSpPr/>
          <p:nvPr/>
        </p:nvSpPr>
        <p:spPr>
          <a:xfrm rot="5400000">
            <a:off x="3713725" y="2315546"/>
            <a:ext cx="666600" cy="51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72" name="Google Shape;1072;p33"/>
          <p:cNvPicPr preferRelativeResize="0"/>
          <p:nvPr/>
        </p:nvPicPr>
        <p:blipFill rotWithShape="1">
          <a:blip r:embed="rId6">
            <a:alphaModFix/>
          </a:blip>
          <a:srcRect b="0" l="0" r="-10827" t="0"/>
          <a:stretch/>
        </p:blipFill>
        <p:spPr>
          <a:xfrm>
            <a:off x="6082850" y="3107450"/>
            <a:ext cx="2302450" cy="13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34"/>
          <p:cNvSpPr txBox="1"/>
          <p:nvPr>
            <p:ph type="title"/>
          </p:nvPr>
        </p:nvSpPr>
        <p:spPr>
          <a:xfrm>
            <a:off x="1444500" y="1940725"/>
            <a:ext cx="62550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Thanks for your listening</a:t>
            </a:r>
            <a:r>
              <a:rPr lang="en"/>
              <a:t> </a:t>
            </a:r>
            <a:endParaRPr/>
          </a:p>
        </p:txBody>
      </p:sp>
      <p:sp>
        <p:nvSpPr>
          <p:cNvPr id="1078" name="Google Shape;1078;p34"/>
          <p:cNvSpPr txBox="1"/>
          <p:nvPr>
            <p:ph idx="1" type="subTitle"/>
          </p:nvPr>
        </p:nvSpPr>
        <p:spPr>
          <a:xfrm>
            <a:off x="3172650" y="3309200"/>
            <a:ext cx="3284700" cy="14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155CC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If you have any questions , don’t hesitate to ask us &lt;3</a:t>
            </a:r>
            <a:endParaRPr sz="2500">
              <a:solidFill>
                <a:srgbClr val="1155CC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55CC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cxnSp>
        <p:nvCxnSpPr>
          <p:cNvPr id="1079" name="Google Shape;1079;p34"/>
          <p:cNvCxnSpPr/>
          <p:nvPr/>
        </p:nvCxnSpPr>
        <p:spPr>
          <a:xfrm flipH="1" rot="10800000">
            <a:off x="6294200" y="2607300"/>
            <a:ext cx="2849700" cy="25473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0" name="Google Shape;1080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23"/>
          <p:cNvSpPr txBox="1"/>
          <p:nvPr>
            <p:ph type="ctrTitle"/>
          </p:nvPr>
        </p:nvSpPr>
        <p:spPr>
          <a:xfrm>
            <a:off x="4681701" y="39575"/>
            <a:ext cx="3789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Tables of content</a:t>
            </a:r>
            <a:endParaRPr/>
          </a:p>
        </p:txBody>
      </p:sp>
      <p:grpSp>
        <p:nvGrpSpPr>
          <p:cNvPr id="901" name="Google Shape;901;p23"/>
          <p:cNvGrpSpPr/>
          <p:nvPr/>
        </p:nvGrpSpPr>
        <p:grpSpPr>
          <a:xfrm>
            <a:off x="4822540" y="2566398"/>
            <a:ext cx="952549" cy="954168"/>
            <a:chOff x="1506255" y="2054548"/>
            <a:chExt cx="980695" cy="982361"/>
          </a:xfrm>
        </p:grpSpPr>
        <p:sp>
          <p:nvSpPr>
            <p:cNvPr id="902" name="Google Shape;902;p23"/>
            <p:cNvSpPr/>
            <p:nvPr/>
          </p:nvSpPr>
          <p:spPr>
            <a:xfrm>
              <a:off x="1506255" y="2054548"/>
              <a:ext cx="980695" cy="982361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3"/>
            <p:cNvSpPr/>
            <p:nvPr/>
          </p:nvSpPr>
          <p:spPr>
            <a:xfrm>
              <a:off x="1626020" y="2174523"/>
              <a:ext cx="741167" cy="742427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" name="Google Shape;904;p23"/>
          <p:cNvGrpSpPr/>
          <p:nvPr/>
        </p:nvGrpSpPr>
        <p:grpSpPr>
          <a:xfrm>
            <a:off x="4822553" y="1127722"/>
            <a:ext cx="952549" cy="954168"/>
            <a:chOff x="917250" y="2165250"/>
            <a:chExt cx="980695" cy="982361"/>
          </a:xfrm>
        </p:grpSpPr>
        <p:sp>
          <p:nvSpPr>
            <p:cNvPr id="905" name="Google Shape;905;p23"/>
            <p:cNvSpPr/>
            <p:nvPr/>
          </p:nvSpPr>
          <p:spPr>
            <a:xfrm>
              <a:off x="917250" y="2165250"/>
              <a:ext cx="980695" cy="982361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3"/>
            <p:cNvSpPr/>
            <p:nvPr/>
          </p:nvSpPr>
          <p:spPr>
            <a:xfrm>
              <a:off x="1037015" y="2285225"/>
              <a:ext cx="741167" cy="742427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" name="Google Shape;907;p23"/>
          <p:cNvGrpSpPr/>
          <p:nvPr/>
        </p:nvGrpSpPr>
        <p:grpSpPr>
          <a:xfrm>
            <a:off x="668558" y="952284"/>
            <a:ext cx="952549" cy="954168"/>
            <a:chOff x="917250" y="2165250"/>
            <a:chExt cx="980695" cy="982361"/>
          </a:xfrm>
        </p:grpSpPr>
        <p:sp>
          <p:nvSpPr>
            <p:cNvPr id="908" name="Google Shape;908;p23"/>
            <p:cNvSpPr/>
            <p:nvPr/>
          </p:nvSpPr>
          <p:spPr>
            <a:xfrm>
              <a:off x="917250" y="2165250"/>
              <a:ext cx="980695" cy="982361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3"/>
            <p:cNvSpPr/>
            <p:nvPr/>
          </p:nvSpPr>
          <p:spPr>
            <a:xfrm>
              <a:off x="1037015" y="2285225"/>
              <a:ext cx="741167" cy="742427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" name="Google Shape;910;p23"/>
          <p:cNvGrpSpPr/>
          <p:nvPr/>
        </p:nvGrpSpPr>
        <p:grpSpPr>
          <a:xfrm>
            <a:off x="591395" y="2269836"/>
            <a:ext cx="952549" cy="954168"/>
            <a:chOff x="917250" y="2165250"/>
            <a:chExt cx="980695" cy="982361"/>
          </a:xfrm>
        </p:grpSpPr>
        <p:sp>
          <p:nvSpPr>
            <p:cNvPr id="911" name="Google Shape;911;p23"/>
            <p:cNvSpPr/>
            <p:nvPr/>
          </p:nvSpPr>
          <p:spPr>
            <a:xfrm>
              <a:off x="917250" y="2165250"/>
              <a:ext cx="980695" cy="982361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3"/>
            <p:cNvSpPr/>
            <p:nvPr/>
          </p:nvSpPr>
          <p:spPr>
            <a:xfrm>
              <a:off x="1037015" y="2285225"/>
              <a:ext cx="741167" cy="742427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" name="Google Shape;913;p23"/>
          <p:cNvGrpSpPr/>
          <p:nvPr/>
        </p:nvGrpSpPr>
        <p:grpSpPr>
          <a:xfrm>
            <a:off x="1804185" y="1363671"/>
            <a:ext cx="1200776" cy="107549"/>
            <a:chOff x="5546798" y="2644435"/>
            <a:chExt cx="980705" cy="87838"/>
          </a:xfrm>
        </p:grpSpPr>
        <p:sp>
          <p:nvSpPr>
            <p:cNvPr id="914" name="Google Shape;914;p23"/>
            <p:cNvSpPr/>
            <p:nvPr/>
          </p:nvSpPr>
          <p:spPr>
            <a:xfrm flipH="1" rot="10800000">
              <a:off x="5546798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3"/>
            <p:cNvSpPr/>
            <p:nvPr/>
          </p:nvSpPr>
          <p:spPr>
            <a:xfrm flipH="1" rot="10800000">
              <a:off x="5725401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3"/>
            <p:cNvSpPr/>
            <p:nvPr/>
          </p:nvSpPr>
          <p:spPr>
            <a:xfrm flipH="1" rot="10800000">
              <a:off x="5904004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3"/>
            <p:cNvSpPr/>
            <p:nvPr/>
          </p:nvSpPr>
          <p:spPr>
            <a:xfrm flipH="1" rot="10800000">
              <a:off x="6082607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3"/>
            <p:cNvSpPr/>
            <p:nvPr/>
          </p:nvSpPr>
          <p:spPr>
            <a:xfrm flipH="1" rot="10800000">
              <a:off x="6261211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3"/>
            <p:cNvSpPr/>
            <p:nvPr/>
          </p:nvSpPr>
          <p:spPr>
            <a:xfrm flipH="1" rot="10800000">
              <a:off x="6439814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" name="Google Shape;920;p23"/>
          <p:cNvGrpSpPr/>
          <p:nvPr/>
        </p:nvGrpSpPr>
        <p:grpSpPr>
          <a:xfrm>
            <a:off x="5964850" y="1539109"/>
            <a:ext cx="1200776" cy="107549"/>
            <a:chOff x="5546798" y="2873310"/>
            <a:chExt cx="980705" cy="87838"/>
          </a:xfrm>
        </p:grpSpPr>
        <p:sp>
          <p:nvSpPr>
            <p:cNvPr id="921" name="Google Shape;921;p23"/>
            <p:cNvSpPr/>
            <p:nvPr/>
          </p:nvSpPr>
          <p:spPr>
            <a:xfrm flipH="1" rot="10800000">
              <a:off x="5546798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3"/>
            <p:cNvSpPr/>
            <p:nvPr/>
          </p:nvSpPr>
          <p:spPr>
            <a:xfrm flipH="1" rot="10800000">
              <a:off x="5725401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3"/>
            <p:cNvSpPr/>
            <p:nvPr/>
          </p:nvSpPr>
          <p:spPr>
            <a:xfrm flipH="1" rot="10800000">
              <a:off x="5904004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3"/>
            <p:cNvSpPr/>
            <p:nvPr/>
          </p:nvSpPr>
          <p:spPr>
            <a:xfrm flipH="1" rot="10800000">
              <a:off x="6082607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3"/>
            <p:cNvSpPr/>
            <p:nvPr/>
          </p:nvSpPr>
          <p:spPr>
            <a:xfrm flipH="1" rot="10800000">
              <a:off x="6261211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3"/>
            <p:cNvSpPr/>
            <p:nvPr/>
          </p:nvSpPr>
          <p:spPr>
            <a:xfrm flipH="1" rot="10800000">
              <a:off x="6439814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" name="Google Shape;927;p23"/>
          <p:cNvGrpSpPr/>
          <p:nvPr/>
        </p:nvGrpSpPr>
        <p:grpSpPr>
          <a:xfrm>
            <a:off x="1725060" y="2682921"/>
            <a:ext cx="1200776" cy="107549"/>
            <a:chOff x="5546798" y="3082360"/>
            <a:chExt cx="980705" cy="87838"/>
          </a:xfrm>
        </p:grpSpPr>
        <p:sp>
          <p:nvSpPr>
            <p:cNvPr id="928" name="Google Shape;928;p23"/>
            <p:cNvSpPr/>
            <p:nvPr/>
          </p:nvSpPr>
          <p:spPr>
            <a:xfrm flipH="1" rot="10800000">
              <a:off x="5546798" y="308236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3"/>
            <p:cNvSpPr/>
            <p:nvPr/>
          </p:nvSpPr>
          <p:spPr>
            <a:xfrm flipH="1" rot="10800000">
              <a:off x="5725401" y="308236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3"/>
            <p:cNvSpPr/>
            <p:nvPr/>
          </p:nvSpPr>
          <p:spPr>
            <a:xfrm flipH="1" rot="10800000">
              <a:off x="5904004" y="308236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3"/>
            <p:cNvSpPr/>
            <p:nvPr/>
          </p:nvSpPr>
          <p:spPr>
            <a:xfrm flipH="1" rot="10800000">
              <a:off x="6082607" y="308236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3"/>
            <p:cNvSpPr/>
            <p:nvPr/>
          </p:nvSpPr>
          <p:spPr>
            <a:xfrm flipH="1" rot="10800000">
              <a:off x="6261211" y="308236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3"/>
            <p:cNvSpPr/>
            <p:nvPr/>
          </p:nvSpPr>
          <p:spPr>
            <a:xfrm flipH="1" rot="10800000">
              <a:off x="6439814" y="308236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" name="Google Shape;934;p23"/>
          <p:cNvGrpSpPr/>
          <p:nvPr/>
        </p:nvGrpSpPr>
        <p:grpSpPr>
          <a:xfrm>
            <a:off x="6081175" y="3415259"/>
            <a:ext cx="1200776" cy="107549"/>
            <a:chOff x="5546798" y="2873310"/>
            <a:chExt cx="980705" cy="87838"/>
          </a:xfrm>
        </p:grpSpPr>
        <p:sp>
          <p:nvSpPr>
            <p:cNvPr id="935" name="Google Shape;935;p23"/>
            <p:cNvSpPr/>
            <p:nvPr/>
          </p:nvSpPr>
          <p:spPr>
            <a:xfrm flipH="1" rot="10800000">
              <a:off x="5546798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 flipH="1" rot="10800000">
              <a:off x="5725401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 flipH="1" rot="10800000">
              <a:off x="5904004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3"/>
            <p:cNvSpPr/>
            <p:nvPr/>
          </p:nvSpPr>
          <p:spPr>
            <a:xfrm flipH="1" rot="10800000">
              <a:off x="6082607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3"/>
            <p:cNvSpPr/>
            <p:nvPr/>
          </p:nvSpPr>
          <p:spPr>
            <a:xfrm flipH="1" rot="10800000">
              <a:off x="6261211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 flipH="1" rot="10800000">
              <a:off x="6439814" y="2873310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1" name="Google Shape;941;p23"/>
          <p:cNvSpPr txBox="1"/>
          <p:nvPr>
            <p:ph idx="1" type="subTitle"/>
          </p:nvPr>
        </p:nvSpPr>
        <p:spPr>
          <a:xfrm>
            <a:off x="1704850" y="926450"/>
            <a:ext cx="20820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1.Normal form in DBMS</a:t>
            </a:r>
            <a:endParaRPr/>
          </a:p>
        </p:txBody>
      </p:sp>
      <p:sp>
        <p:nvSpPr>
          <p:cNvPr id="942" name="Google Shape;942;p23"/>
          <p:cNvSpPr txBox="1"/>
          <p:nvPr>
            <p:ph idx="3" type="subTitle"/>
          </p:nvPr>
        </p:nvSpPr>
        <p:spPr>
          <a:xfrm>
            <a:off x="1625725" y="2244013"/>
            <a:ext cx="23133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3.Database security</a:t>
            </a:r>
            <a:endParaRPr/>
          </a:p>
        </p:txBody>
      </p:sp>
      <p:sp>
        <p:nvSpPr>
          <p:cNvPr id="943" name="Google Shape;943;p23"/>
          <p:cNvSpPr txBox="1"/>
          <p:nvPr>
            <p:ph idx="5" type="subTitle"/>
          </p:nvPr>
        </p:nvSpPr>
        <p:spPr>
          <a:xfrm>
            <a:off x="5863850" y="1101888"/>
            <a:ext cx="23133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Complete implementation</a:t>
            </a:r>
            <a:endParaRPr/>
          </a:p>
        </p:txBody>
      </p:sp>
      <p:sp>
        <p:nvSpPr>
          <p:cNvPr id="944" name="Google Shape;944;p23"/>
          <p:cNvSpPr txBox="1"/>
          <p:nvPr>
            <p:ph idx="7" type="subTitle"/>
          </p:nvPr>
        </p:nvSpPr>
        <p:spPr>
          <a:xfrm>
            <a:off x="5980175" y="2976350"/>
            <a:ext cx="27342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4.Tool for tuning and mainipulating DB</a:t>
            </a:r>
            <a:endParaRPr/>
          </a:p>
        </p:txBody>
      </p:sp>
      <p:sp>
        <p:nvSpPr>
          <p:cNvPr id="945" name="Google Shape;945;p23"/>
          <p:cNvSpPr/>
          <p:nvPr/>
        </p:nvSpPr>
        <p:spPr>
          <a:xfrm>
            <a:off x="5129675" y="1434374"/>
            <a:ext cx="338303" cy="340860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6" name="Google Shape;946;p23"/>
          <p:cNvGrpSpPr/>
          <p:nvPr/>
        </p:nvGrpSpPr>
        <p:grpSpPr>
          <a:xfrm>
            <a:off x="5129660" y="2886151"/>
            <a:ext cx="338331" cy="339953"/>
            <a:chOff x="-46401050" y="2333325"/>
            <a:chExt cx="300125" cy="300100"/>
          </a:xfrm>
        </p:grpSpPr>
        <p:sp>
          <p:nvSpPr>
            <p:cNvPr id="947" name="Google Shape;947;p23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" name="Google Shape;951;p23"/>
          <p:cNvGrpSpPr/>
          <p:nvPr/>
        </p:nvGrpSpPr>
        <p:grpSpPr>
          <a:xfrm>
            <a:off x="898505" y="2587222"/>
            <a:ext cx="338331" cy="298918"/>
            <a:chOff x="-45664625" y="2352225"/>
            <a:chExt cx="300125" cy="263875"/>
          </a:xfrm>
        </p:grpSpPr>
        <p:sp>
          <p:nvSpPr>
            <p:cNvPr id="952" name="Google Shape;952;p23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9" name="Google Shape;959;p23"/>
          <p:cNvSpPr/>
          <p:nvPr/>
        </p:nvSpPr>
        <p:spPr>
          <a:xfrm>
            <a:off x="996093" y="1259825"/>
            <a:ext cx="297466" cy="339075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61" name="Google Shape;961;p23"/>
          <p:cNvGrpSpPr/>
          <p:nvPr/>
        </p:nvGrpSpPr>
        <p:grpSpPr>
          <a:xfrm>
            <a:off x="2349720" y="4142884"/>
            <a:ext cx="952549" cy="954168"/>
            <a:chOff x="917250" y="2165250"/>
            <a:chExt cx="980695" cy="982361"/>
          </a:xfrm>
        </p:grpSpPr>
        <p:sp>
          <p:nvSpPr>
            <p:cNvPr id="962" name="Google Shape;962;p23"/>
            <p:cNvSpPr/>
            <p:nvPr/>
          </p:nvSpPr>
          <p:spPr>
            <a:xfrm>
              <a:off x="917250" y="2165250"/>
              <a:ext cx="980695" cy="982361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1037015" y="2285225"/>
              <a:ext cx="741167" cy="742427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23"/>
          <p:cNvGrpSpPr/>
          <p:nvPr/>
        </p:nvGrpSpPr>
        <p:grpSpPr>
          <a:xfrm>
            <a:off x="3485348" y="4554271"/>
            <a:ext cx="1200776" cy="107549"/>
            <a:chOff x="5546798" y="2644435"/>
            <a:chExt cx="980705" cy="87838"/>
          </a:xfrm>
        </p:grpSpPr>
        <p:sp>
          <p:nvSpPr>
            <p:cNvPr id="965" name="Google Shape;965;p23"/>
            <p:cNvSpPr/>
            <p:nvPr/>
          </p:nvSpPr>
          <p:spPr>
            <a:xfrm flipH="1" rot="10800000">
              <a:off x="5546798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3"/>
            <p:cNvSpPr/>
            <p:nvPr/>
          </p:nvSpPr>
          <p:spPr>
            <a:xfrm flipH="1" rot="10800000">
              <a:off x="5725401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3"/>
            <p:cNvSpPr/>
            <p:nvPr/>
          </p:nvSpPr>
          <p:spPr>
            <a:xfrm flipH="1" rot="10800000">
              <a:off x="5904004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 flipH="1" rot="10800000">
              <a:off x="6082607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3"/>
            <p:cNvSpPr/>
            <p:nvPr/>
          </p:nvSpPr>
          <p:spPr>
            <a:xfrm flipH="1" rot="10800000">
              <a:off x="6261211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3"/>
            <p:cNvSpPr/>
            <p:nvPr/>
          </p:nvSpPr>
          <p:spPr>
            <a:xfrm flipH="1" rot="10800000">
              <a:off x="6439814" y="2644435"/>
              <a:ext cx="87689" cy="87838"/>
            </a:xfrm>
            <a:custGeom>
              <a:rect b="b" l="l" r="r" t="t"/>
              <a:pathLst>
                <a:path extrusionOk="0" h="14738" w="14713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1" name="Google Shape;971;p23"/>
          <p:cNvSpPr txBox="1"/>
          <p:nvPr>
            <p:ph idx="1" type="subTitle"/>
          </p:nvPr>
        </p:nvSpPr>
        <p:spPr>
          <a:xfrm>
            <a:off x="3386012" y="4117050"/>
            <a:ext cx="20820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.Demo and conclusion</a:t>
            </a:r>
            <a:endParaRPr/>
          </a:p>
        </p:txBody>
      </p:sp>
      <p:sp>
        <p:nvSpPr>
          <p:cNvPr id="972" name="Google Shape;972;p23"/>
          <p:cNvSpPr/>
          <p:nvPr/>
        </p:nvSpPr>
        <p:spPr>
          <a:xfrm>
            <a:off x="2677255" y="4450425"/>
            <a:ext cx="297466" cy="339075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24"/>
          <p:cNvSpPr txBox="1"/>
          <p:nvPr>
            <p:ph type="title"/>
          </p:nvPr>
        </p:nvSpPr>
        <p:spPr>
          <a:xfrm>
            <a:off x="3239875" y="157475"/>
            <a:ext cx="5343300" cy="6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Normal form</a:t>
            </a:r>
            <a:endParaRPr sz="3400">
              <a:solidFill>
                <a:srgbClr val="1155CC"/>
              </a:solidFill>
            </a:endParaRPr>
          </a:p>
        </p:txBody>
      </p:sp>
      <p:cxnSp>
        <p:nvCxnSpPr>
          <p:cNvPr id="978" name="Google Shape;978;p24"/>
          <p:cNvCxnSpPr/>
          <p:nvPr/>
        </p:nvCxnSpPr>
        <p:spPr>
          <a:xfrm flipH="1">
            <a:off x="8583175" y="0"/>
            <a:ext cx="6600" cy="1230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9" name="Google Shape;979;p24"/>
          <p:cNvSpPr txBox="1"/>
          <p:nvPr>
            <p:ph type="title"/>
          </p:nvPr>
        </p:nvSpPr>
        <p:spPr>
          <a:xfrm>
            <a:off x="-285325" y="1440825"/>
            <a:ext cx="5343300" cy="19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444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400"/>
              <a:buAutoNum type="arabicPeriod"/>
            </a:pPr>
            <a:r>
              <a:rPr lang="en" sz="3400">
                <a:solidFill>
                  <a:srgbClr val="1155CC"/>
                </a:solidFill>
              </a:rPr>
              <a:t>Discuss</a:t>
            </a:r>
            <a:endParaRPr sz="3400">
              <a:solidFill>
                <a:srgbClr val="1155CC"/>
              </a:solidFill>
            </a:endParaRPr>
          </a:p>
          <a:p>
            <a:pPr indent="-355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E1E"/>
              </a:buClr>
              <a:buSzPts val="2000"/>
              <a:buChar char="-"/>
            </a:pPr>
            <a:r>
              <a:rPr lang="en" sz="2500">
                <a:solidFill>
                  <a:srgbClr val="201E1E"/>
                </a:solidFill>
              </a:rPr>
              <a:t>Definition of NF</a:t>
            </a:r>
            <a:endParaRPr sz="2500">
              <a:solidFill>
                <a:srgbClr val="201E1E"/>
              </a:solidFill>
            </a:endParaRPr>
          </a:p>
          <a:p>
            <a:pPr indent="-3873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E1E"/>
              </a:buClr>
              <a:buSzPts val="2500"/>
              <a:buChar char="-"/>
            </a:pPr>
            <a:r>
              <a:rPr lang="en" sz="2500">
                <a:solidFill>
                  <a:srgbClr val="201E1E"/>
                </a:solidFill>
              </a:rPr>
              <a:t>Advantage of NF</a:t>
            </a:r>
            <a:endParaRPr sz="2500">
              <a:solidFill>
                <a:srgbClr val="201E1E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1155CC"/>
              </a:solidFill>
            </a:endParaRPr>
          </a:p>
        </p:txBody>
      </p:sp>
      <p:sp>
        <p:nvSpPr>
          <p:cNvPr id="980" name="Google Shape;980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81" name="Google Shape;9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324" y="2071600"/>
            <a:ext cx="1340825" cy="134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2" name="Google Shape;98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5213" y="3541100"/>
            <a:ext cx="1773575" cy="112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25"/>
          <p:cNvSpPr txBox="1"/>
          <p:nvPr>
            <p:ph type="title"/>
          </p:nvPr>
        </p:nvSpPr>
        <p:spPr>
          <a:xfrm>
            <a:off x="4308125" y="167375"/>
            <a:ext cx="5343300" cy="6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Normal form</a:t>
            </a:r>
            <a:endParaRPr sz="3400">
              <a:solidFill>
                <a:srgbClr val="1155CC"/>
              </a:solidFill>
            </a:endParaRPr>
          </a:p>
        </p:txBody>
      </p:sp>
      <p:cxnSp>
        <p:nvCxnSpPr>
          <p:cNvPr id="988" name="Google Shape;988;p25"/>
          <p:cNvCxnSpPr/>
          <p:nvPr/>
        </p:nvCxnSpPr>
        <p:spPr>
          <a:xfrm flipH="1">
            <a:off x="8583175" y="0"/>
            <a:ext cx="6600" cy="1230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9" name="Google Shape;989;p25"/>
          <p:cNvSpPr txBox="1"/>
          <p:nvPr>
            <p:ph type="title"/>
          </p:nvPr>
        </p:nvSpPr>
        <p:spPr>
          <a:xfrm>
            <a:off x="-235850" y="1968375"/>
            <a:ext cx="53433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2. Improve DB design using NF</a:t>
            </a:r>
            <a:endParaRPr sz="3400">
              <a:solidFill>
                <a:srgbClr val="1155CC"/>
              </a:solidFill>
            </a:endParaRPr>
          </a:p>
          <a:p>
            <a:pPr indent="0" lvl="0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201E1E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1155CC"/>
              </a:solidFill>
            </a:endParaRPr>
          </a:p>
        </p:txBody>
      </p:sp>
      <p:sp>
        <p:nvSpPr>
          <p:cNvPr id="990" name="Google Shape;990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1" name="Google Shape;99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000" y="2829069"/>
            <a:ext cx="4680742" cy="13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26"/>
          <p:cNvSpPr txBox="1"/>
          <p:nvPr>
            <p:ph type="title"/>
          </p:nvPr>
        </p:nvSpPr>
        <p:spPr>
          <a:xfrm>
            <a:off x="3239875" y="157475"/>
            <a:ext cx="5343300" cy="6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Completion of implementation</a:t>
            </a:r>
            <a:endParaRPr sz="3400">
              <a:solidFill>
                <a:srgbClr val="1155CC"/>
              </a:solidFill>
            </a:endParaRPr>
          </a:p>
        </p:txBody>
      </p:sp>
      <p:cxnSp>
        <p:nvCxnSpPr>
          <p:cNvPr id="997" name="Google Shape;997;p26"/>
          <p:cNvCxnSpPr/>
          <p:nvPr/>
        </p:nvCxnSpPr>
        <p:spPr>
          <a:xfrm flipH="1">
            <a:off x="8583175" y="0"/>
            <a:ext cx="6600" cy="1230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8" name="Google Shape;998;p26"/>
          <p:cNvSpPr txBox="1"/>
          <p:nvPr>
            <p:ph type="title"/>
          </p:nvPr>
        </p:nvSpPr>
        <p:spPr>
          <a:xfrm>
            <a:off x="140025" y="1308975"/>
            <a:ext cx="5343300" cy="19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Progress</a:t>
            </a:r>
            <a:endParaRPr sz="3400">
              <a:solidFill>
                <a:srgbClr val="1155CC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E1E"/>
              </a:buClr>
              <a:buSzPts val="2400"/>
              <a:buChar char="-"/>
            </a:pPr>
            <a:r>
              <a:rPr lang="en" sz="2400">
                <a:solidFill>
                  <a:srgbClr val="201E1E"/>
                </a:solidFill>
              </a:rPr>
              <a:t>Already finish</a:t>
            </a:r>
            <a:endParaRPr sz="2400">
              <a:solidFill>
                <a:srgbClr val="201E1E"/>
              </a:solidFill>
            </a:endParaRPr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E1E"/>
              </a:buClr>
              <a:buSzPts val="2600"/>
              <a:buChar char="-"/>
            </a:pPr>
            <a:r>
              <a:rPr lang="en" sz="2400">
                <a:solidFill>
                  <a:srgbClr val="201E1E"/>
                </a:solidFill>
              </a:rPr>
              <a:t>But need some small change</a:t>
            </a:r>
            <a:r>
              <a:rPr lang="en" sz="2600">
                <a:solidFill>
                  <a:srgbClr val="201E1E"/>
                </a:solidFill>
              </a:rPr>
              <a:t> </a:t>
            </a:r>
            <a:endParaRPr sz="2600">
              <a:solidFill>
                <a:srgbClr val="201E1E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1155CC"/>
              </a:solidFill>
            </a:endParaRPr>
          </a:p>
        </p:txBody>
      </p:sp>
      <p:sp>
        <p:nvSpPr>
          <p:cNvPr id="999" name="Google Shape;999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0" name="Google Shape;10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500" y="3372950"/>
            <a:ext cx="4706225" cy="12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1" name="Google Shape;100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1275" y="2136552"/>
            <a:ext cx="1882275" cy="139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7"/>
          <p:cNvSpPr txBox="1"/>
          <p:nvPr>
            <p:ph type="title"/>
          </p:nvPr>
        </p:nvSpPr>
        <p:spPr>
          <a:xfrm>
            <a:off x="3239875" y="157475"/>
            <a:ext cx="5343300" cy="6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Discuss about database security</a:t>
            </a:r>
            <a:endParaRPr sz="3400">
              <a:solidFill>
                <a:srgbClr val="1155CC"/>
              </a:solidFill>
            </a:endParaRPr>
          </a:p>
        </p:txBody>
      </p:sp>
      <p:cxnSp>
        <p:nvCxnSpPr>
          <p:cNvPr id="1007" name="Google Shape;1007;p27"/>
          <p:cNvCxnSpPr/>
          <p:nvPr/>
        </p:nvCxnSpPr>
        <p:spPr>
          <a:xfrm flipH="1">
            <a:off x="8583175" y="0"/>
            <a:ext cx="6600" cy="1230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8" name="Google Shape;1008;p27"/>
          <p:cNvSpPr txBox="1"/>
          <p:nvPr>
            <p:ph type="title"/>
          </p:nvPr>
        </p:nvSpPr>
        <p:spPr>
          <a:xfrm>
            <a:off x="610400" y="1603625"/>
            <a:ext cx="8209800" cy="43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155CC"/>
                </a:solidFill>
              </a:rPr>
              <a:t>1</a:t>
            </a:r>
            <a:r>
              <a:rPr lang="en" sz="2400">
                <a:solidFill>
                  <a:srgbClr val="1155CC"/>
                </a:solidFill>
              </a:rPr>
              <a:t>. </a:t>
            </a:r>
            <a:r>
              <a:rPr lang="en" sz="2400">
                <a:solidFill>
                  <a:srgbClr val="1155CC"/>
                </a:solidFill>
              </a:rPr>
              <a:t>What is Database Security?</a:t>
            </a:r>
            <a:endParaRPr sz="2400">
              <a:solidFill>
                <a:srgbClr val="1155CC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Database Security secure database management systems from malicious cyber-attacks and illegitimate use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Must address and protect the following: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    + </a:t>
            </a:r>
            <a:r>
              <a:rPr lang="en" sz="2400">
                <a:solidFill>
                  <a:srgbClr val="000000"/>
                </a:solidFill>
              </a:rPr>
              <a:t>The data in the database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    + </a:t>
            </a:r>
            <a:r>
              <a:rPr lang="en" sz="2400">
                <a:solidFill>
                  <a:srgbClr val="000000"/>
                </a:solidFill>
              </a:rPr>
              <a:t>The database management system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    + Any associated applications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    + The physical/virtual database server and the underlying hardware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    + The computing and/or network infrastructure used to access the database</a:t>
            </a:r>
            <a:endParaRPr sz="24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1155CC"/>
              </a:solidFill>
            </a:endParaRPr>
          </a:p>
        </p:txBody>
      </p:sp>
      <p:sp>
        <p:nvSpPr>
          <p:cNvPr id="1009" name="Google Shape;1009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28"/>
          <p:cNvSpPr txBox="1"/>
          <p:nvPr>
            <p:ph type="title"/>
          </p:nvPr>
        </p:nvSpPr>
        <p:spPr>
          <a:xfrm>
            <a:off x="3239875" y="157475"/>
            <a:ext cx="5343300" cy="6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Discuss about database security</a:t>
            </a:r>
            <a:endParaRPr sz="3400">
              <a:solidFill>
                <a:srgbClr val="1155CC"/>
              </a:solidFill>
            </a:endParaRPr>
          </a:p>
        </p:txBody>
      </p:sp>
      <p:cxnSp>
        <p:nvCxnSpPr>
          <p:cNvPr id="1015" name="Google Shape;1015;p28"/>
          <p:cNvCxnSpPr/>
          <p:nvPr/>
        </p:nvCxnSpPr>
        <p:spPr>
          <a:xfrm flipH="1">
            <a:off x="8583175" y="0"/>
            <a:ext cx="6600" cy="1230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6" name="Google Shape;1016;p28"/>
          <p:cNvSpPr txBox="1"/>
          <p:nvPr>
            <p:ph type="title"/>
          </p:nvPr>
        </p:nvSpPr>
        <p:spPr>
          <a:xfrm>
            <a:off x="610400" y="917825"/>
            <a:ext cx="8209800" cy="43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155CC"/>
                </a:solidFill>
              </a:rPr>
              <a:t>2</a:t>
            </a:r>
            <a:r>
              <a:rPr lang="en" sz="2400">
                <a:solidFill>
                  <a:srgbClr val="1155CC"/>
                </a:solidFill>
              </a:rPr>
              <a:t>. </a:t>
            </a:r>
            <a:r>
              <a:rPr lang="en" sz="2400">
                <a:solidFill>
                  <a:srgbClr val="1155CC"/>
                </a:solidFill>
              </a:rPr>
              <a:t>Database Security Threats</a:t>
            </a:r>
            <a:endParaRPr sz="2400">
              <a:solidFill>
                <a:srgbClr val="1155CC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Insider Threats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Human Error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Exploitation of Database Software Vulnerabilities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SQL/NoSQL Injection Attacks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Buffer Overflow Attacks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Denial of Service (DoS/DDoS) Attacks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Malware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Loss of integrity/ availability/ confidentiality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1155CC"/>
              </a:solidFill>
            </a:endParaRPr>
          </a:p>
        </p:txBody>
      </p:sp>
      <p:sp>
        <p:nvSpPr>
          <p:cNvPr id="1017" name="Google Shape;1017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29"/>
          <p:cNvSpPr txBox="1"/>
          <p:nvPr>
            <p:ph type="title"/>
          </p:nvPr>
        </p:nvSpPr>
        <p:spPr>
          <a:xfrm>
            <a:off x="2988525" y="157475"/>
            <a:ext cx="5594700" cy="6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Solutions and security mechanism</a:t>
            </a:r>
            <a:endParaRPr sz="3400">
              <a:solidFill>
                <a:srgbClr val="1155CC"/>
              </a:solidFill>
            </a:endParaRPr>
          </a:p>
        </p:txBody>
      </p:sp>
      <p:cxnSp>
        <p:nvCxnSpPr>
          <p:cNvPr id="1023" name="Google Shape;1023;p29"/>
          <p:cNvCxnSpPr/>
          <p:nvPr/>
        </p:nvCxnSpPr>
        <p:spPr>
          <a:xfrm flipH="1">
            <a:off x="8583175" y="0"/>
            <a:ext cx="6600" cy="1230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4" name="Google Shape;1024;p29"/>
          <p:cNvSpPr txBox="1"/>
          <p:nvPr>
            <p:ph type="title"/>
          </p:nvPr>
        </p:nvSpPr>
        <p:spPr>
          <a:xfrm>
            <a:off x="630725" y="1373175"/>
            <a:ext cx="8209800" cy="312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Actively Manage Passwords and User Access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Test Our Database Security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Use Real-Time Database Monitoring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Use Web Application and Database Firewalls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Access control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Inference control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Flow control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en" sz="2400">
                <a:solidFill>
                  <a:srgbClr val="000000"/>
                </a:solidFill>
              </a:rPr>
              <a:t>Data encryption</a:t>
            </a:r>
            <a:endParaRPr sz="3400">
              <a:solidFill>
                <a:srgbClr val="1155CC"/>
              </a:solidFill>
            </a:endParaRPr>
          </a:p>
        </p:txBody>
      </p:sp>
      <p:sp>
        <p:nvSpPr>
          <p:cNvPr id="1025" name="Google Shape;1025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30"/>
          <p:cNvSpPr txBox="1"/>
          <p:nvPr>
            <p:ph type="title"/>
          </p:nvPr>
        </p:nvSpPr>
        <p:spPr>
          <a:xfrm>
            <a:off x="3239875" y="157475"/>
            <a:ext cx="5343300" cy="6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Simple to complex queries</a:t>
            </a:r>
            <a:endParaRPr sz="3400">
              <a:solidFill>
                <a:srgbClr val="1155CC"/>
              </a:solidFill>
            </a:endParaRPr>
          </a:p>
        </p:txBody>
      </p:sp>
      <p:cxnSp>
        <p:nvCxnSpPr>
          <p:cNvPr id="1031" name="Google Shape;1031;p30"/>
          <p:cNvCxnSpPr/>
          <p:nvPr/>
        </p:nvCxnSpPr>
        <p:spPr>
          <a:xfrm flipH="1">
            <a:off x="8583175" y="0"/>
            <a:ext cx="6600" cy="1230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2" name="Google Shape;1032;p30"/>
          <p:cNvSpPr txBox="1"/>
          <p:nvPr>
            <p:ph type="title"/>
          </p:nvPr>
        </p:nvSpPr>
        <p:spPr>
          <a:xfrm>
            <a:off x="149925" y="2143575"/>
            <a:ext cx="4647300" cy="113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1155CC"/>
                </a:solidFill>
              </a:rPr>
              <a:t>Syntax of normal query</a:t>
            </a:r>
            <a:endParaRPr sz="3400">
              <a:solidFill>
                <a:srgbClr val="1155CC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201E1E"/>
                </a:solidFill>
              </a:rPr>
              <a:t> </a:t>
            </a:r>
            <a:endParaRPr sz="2600">
              <a:solidFill>
                <a:srgbClr val="201E1E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1155CC"/>
              </a:solidFill>
            </a:endParaRPr>
          </a:p>
        </p:txBody>
      </p:sp>
      <p:sp>
        <p:nvSpPr>
          <p:cNvPr id="1033" name="Google Shape;1033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4" name="Google Shape;103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0350" y="3102525"/>
            <a:ext cx="2973275" cy="113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y Creative CV XL by Slidesgo">
  <a:themeElements>
    <a:clrScheme name="Simple Light">
      <a:dk1>
        <a:srgbClr val="434343"/>
      </a:dk1>
      <a:lt1>
        <a:srgbClr val="E9E6E1"/>
      </a:lt1>
      <a:dk2>
        <a:srgbClr val="0C2E3A"/>
      </a:dk2>
      <a:lt2>
        <a:srgbClr val="018790"/>
      </a:lt2>
      <a:accent1>
        <a:srgbClr val="FFD497"/>
      </a:accent1>
      <a:accent2>
        <a:srgbClr val="1DCDC3"/>
      </a:accent2>
      <a:accent3>
        <a:srgbClr val="78001B"/>
      </a:accent3>
      <a:accent4>
        <a:srgbClr val="F5340B"/>
      </a:accent4>
      <a:accent5>
        <a:srgbClr val="FF823B"/>
      </a:accent5>
      <a:accent6>
        <a:srgbClr val="FFA73B"/>
      </a:accent6>
      <a:hlink>
        <a:srgbClr val="1DCDC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